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 id="2147483653" r:id="rId2"/>
  </p:sldMasterIdLst>
  <p:notesMasterIdLst>
    <p:notesMasterId r:id="rId4"/>
  </p:notesMasterIdLst>
  <p:sldIdLst>
    <p:sldId id="256" r:id="rId3"/>
  </p:sldIdLst>
  <p:sldSz cx="32918400" cy="21945600"/>
  <p:notesSz cx="6858000" cy="9144000"/>
  <p:defaultTextStyle>
    <a:defPPr>
      <a:defRPr lang="en-US"/>
    </a:defPPr>
    <a:lvl1pPr marL="0" algn="l" defTabSz="3134552" rtl="0" eaLnBrk="1" latinLnBrk="0" hangingPunct="1">
      <a:defRPr sz="6100" kern="1200">
        <a:solidFill>
          <a:schemeClr val="tx1"/>
        </a:solidFill>
        <a:latin typeface="+mn-lt"/>
        <a:ea typeface="+mn-ea"/>
        <a:cs typeface="+mn-cs"/>
      </a:defRPr>
    </a:lvl1pPr>
    <a:lvl2pPr marL="1567277" algn="l" defTabSz="3134552" rtl="0" eaLnBrk="1" latinLnBrk="0" hangingPunct="1">
      <a:defRPr sz="6100" kern="1200">
        <a:solidFill>
          <a:schemeClr val="tx1"/>
        </a:solidFill>
        <a:latin typeface="+mn-lt"/>
        <a:ea typeface="+mn-ea"/>
        <a:cs typeface="+mn-cs"/>
      </a:defRPr>
    </a:lvl2pPr>
    <a:lvl3pPr marL="3134552" algn="l" defTabSz="3134552" rtl="0" eaLnBrk="1" latinLnBrk="0" hangingPunct="1">
      <a:defRPr sz="6100" kern="1200">
        <a:solidFill>
          <a:schemeClr val="tx1"/>
        </a:solidFill>
        <a:latin typeface="+mn-lt"/>
        <a:ea typeface="+mn-ea"/>
        <a:cs typeface="+mn-cs"/>
      </a:defRPr>
    </a:lvl3pPr>
    <a:lvl4pPr marL="4701829" algn="l" defTabSz="3134552" rtl="0" eaLnBrk="1" latinLnBrk="0" hangingPunct="1">
      <a:defRPr sz="6100" kern="1200">
        <a:solidFill>
          <a:schemeClr val="tx1"/>
        </a:solidFill>
        <a:latin typeface="+mn-lt"/>
        <a:ea typeface="+mn-ea"/>
        <a:cs typeface="+mn-cs"/>
      </a:defRPr>
    </a:lvl4pPr>
    <a:lvl5pPr marL="6269105" algn="l" defTabSz="3134552" rtl="0" eaLnBrk="1" latinLnBrk="0" hangingPunct="1">
      <a:defRPr sz="6100" kern="1200">
        <a:solidFill>
          <a:schemeClr val="tx1"/>
        </a:solidFill>
        <a:latin typeface="+mn-lt"/>
        <a:ea typeface="+mn-ea"/>
        <a:cs typeface="+mn-cs"/>
      </a:defRPr>
    </a:lvl5pPr>
    <a:lvl6pPr marL="7836382" algn="l" defTabSz="3134552" rtl="0" eaLnBrk="1" latinLnBrk="0" hangingPunct="1">
      <a:defRPr sz="6100" kern="1200">
        <a:solidFill>
          <a:schemeClr val="tx1"/>
        </a:solidFill>
        <a:latin typeface="+mn-lt"/>
        <a:ea typeface="+mn-ea"/>
        <a:cs typeface="+mn-cs"/>
      </a:defRPr>
    </a:lvl6pPr>
    <a:lvl7pPr marL="9403659" algn="l" defTabSz="3134552" rtl="0" eaLnBrk="1" latinLnBrk="0" hangingPunct="1">
      <a:defRPr sz="6100" kern="1200">
        <a:solidFill>
          <a:schemeClr val="tx1"/>
        </a:solidFill>
        <a:latin typeface="+mn-lt"/>
        <a:ea typeface="+mn-ea"/>
        <a:cs typeface="+mn-cs"/>
      </a:defRPr>
    </a:lvl7pPr>
    <a:lvl8pPr marL="10970935" algn="l" defTabSz="3134552" rtl="0" eaLnBrk="1" latinLnBrk="0" hangingPunct="1">
      <a:defRPr sz="6100" kern="1200">
        <a:solidFill>
          <a:schemeClr val="tx1"/>
        </a:solidFill>
        <a:latin typeface="+mn-lt"/>
        <a:ea typeface="+mn-ea"/>
        <a:cs typeface="+mn-cs"/>
      </a:defRPr>
    </a:lvl8pPr>
    <a:lvl9pPr marL="12538212" algn="l" defTabSz="3134552" rtl="0" eaLnBrk="1" latinLnBrk="0" hangingPunct="1">
      <a:defRPr sz="6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12">
          <p15:clr>
            <a:srgbClr val="A4A3A4"/>
          </p15:clr>
        </p15:guide>
        <p15:guide id="2" orient="horz" pos="192">
          <p15:clr>
            <a:srgbClr val="A4A3A4"/>
          </p15:clr>
        </p15:guide>
        <p15:guide id="3" orient="horz" pos="13440">
          <p15:clr>
            <a:srgbClr val="A4A3A4"/>
          </p15:clr>
        </p15:guide>
        <p15:guide id="4" orient="horz">
          <p15:clr>
            <a:srgbClr val="A4A3A4"/>
          </p15:clr>
        </p15:guide>
        <p15:guide id="5" pos="436">
          <p15:clr>
            <a:srgbClr val="A4A3A4"/>
          </p15:clr>
        </p15:guide>
        <p15:guide id="6" pos="2030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16" autoAdjust="0"/>
    <p:restoredTop sz="94401" autoAdjust="0"/>
  </p:normalViewPr>
  <p:slideViewPr>
    <p:cSldViewPr snapToGrid="0" snapToObjects="1" showGuides="1">
      <p:cViewPr>
        <p:scale>
          <a:sx n="63" d="100"/>
          <a:sy n="63" d="100"/>
        </p:scale>
        <p:origin x="-1040" y="64"/>
      </p:cViewPr>
      <p:guideLst>
        <p:guide orient="horz" pos="2212"/>
        <p:guide orient="horz" pos="192"/>
        <p:guide orient="horz" pos="13440"/>
        <p:guide orient="horz"/>
        <p:guide pos="436"/>
        <p:guide pos="2030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86" d="100"/>
          <a:sy n="86" d="100"/>
        </p:scale>
        <p:origin x="3852" y="6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1.xml"/><Relationship Id="rId4" Type="http://schemas.openxmlformats.org/officeDocument/2006/relationships/notesMaster" Target="notesMasters/notesMaster1.xml"/><Relationship Id="rId5" Type="http://schemas.openxmlformats.org/officeDocument/2006/relationships/commentAuthors" Target="commentAuthors.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0" Type="http://schemas.microsoft.com/office/2015/10/relationships/revisionInfo" Target="revisionInfo.xml"/><Relationship Id="rId1" Type="http://schemas.openxmlformats.org/officeDocument/2006/relationships/slideMaster" Target="slideMasters/slideMaster1.xml"/><Relationship Id="rId2" Type="http://schemas.openxmlformats.org/officeDocument/2006/relationships/slideMaster" Target="slideMasters/slideMaster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7/18/17</a:t>
            </a:fld>
            <a:endParaRPr lang="en-US" dirty="0"/>
          </a:p>
        </p:txBody>
      </p:sp>
      <p:sp>
        <p:nvSpPr>
          <p:cNvPr id="4" name="Slide Image Placeholder 3"/>
          <p:cNvSpPr>
            <a:spLocks noGrp="1" noRot="1" noChangeAspect="1"/>
          </p:cNvSpPr>
          <p:nvPr>
            <p:ph type="sldImg" idx="2"/>
          </p:nvPr>
        </p:nvSpPr>
        <p:spPr>
          <a:xfrm>
            <a:off x="857250" y="685800"/>
            <a:ext cx="51435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3784840913"/>
      </p:ext>
    </p:extLst>
  </p:cSld>
  <p:clrMap bg1="lt1" tx1="dk1" bg2="lt2" tx2="dk2" accent1="accent1" accent2="accent2" accent3="accent3" accent4="accent4" accent5="accent5" accent6="accent6" hlink="hlink" folHlink="folHlink"/>
  <p:notesStyle>
    <a:lvl1pPr marL="0" algn="l" defTabSz="3134552" rtl="0" eaLnBrk="1" latinLnBrk="0" hangingPunct="1">
      <a:defRPr sz="4100" kern="1200">
        <a:solidFill>
          <a:schemeClr val="tx1"/>
        </a:solidFill>
        <a:latin typeface="+mn-lt"/>
        <a:ea typeface="+mn-ea"/>
        <a:cs typeface="+mn-cs"/>
      </a:defRPr>
    </a:lvl1pPr>
    <a:lvl2pPr marL="1567277" algn="l" defTabSz="3134552" rtl="0" eaLnBrk="1" latinLnBrk="0" hangingPunct="1">
      <a:defRPr sz="4100" kern="1200">
        <a:solidFill>
          <a:schemeClr val="tx1"/>
        </a:solidFill>
        <a:latin typeface="+mn-lt"/>
        <a:ea typeface="+mn-ea"/>
        <a:cs typeface="+mn-cs"/>
      </a:defRPr>
    </a:lvl2pPr>
    <a:lvl3pPr marL="3134552" algn="l" defTabSz="3134552" rtl="0" eaLnBrk="1" latinLnBrk="0" hangingPunct="1">
      <a:defRPr sz="4100" kern="1200">
        <a:solidFill>
          <a:schemeClr val="tx1"/>
        </a:solidFill>
        <a:latin typeface="+mn-lt"/>
        <a:ea typeface="+mn-ea"/>
        <a:cs typeface="+mn-cs"/>
      </a:defRPr>
    </a:lvl3pPr>
    <a:lvl4pPr marL="4701829" algn="l" defTabSz="3134552" rtl="0" eaLnBrk="1" latinLnBrk="0" hangingPunct="1">
      <a:defRPr sz="4100" kern="1200">
        <a:solidFill>
          <a:schemeClr val="tx1"/>
        </a:solidFill>
        <a:latin typeface="+mn-lt"/>
        <a:ea typeface="+mn-ea"/>
        <a:cs typeface="+mn-cs"/>
      </a:defRPr>
    </a:lvl4pPr>
    <a:lvl5pPr marL="6269105" algn="l" defTabSz="3134552" rtl="0" eaLnBrk="1" latinLnBrk="0" hangingPunct="1">
      <a:defRPr sz="4100" kern="1200">
        <a:solidFill>
          <a:schemeClr val="tx1"/>
        </a:solidFill>
        <a:latin typeface="+mn-lt"/>
        <a:ea typeface="+mn-ea"/>
        <a:cs typeface="+mn-cs"/>
      </a:defRPr>
    </a:lvl5pPr>
    <a:lvl6pPr marL="7836382" algn="l" defTabSz="3134552" rtl="0" eaLnBrk="1" latinLnBrk="0" hangingPunct="1">
      <a:defRPr sz="4100" kern="1200">
        <a:solidFill>
          <a:schemeClr val="tx1"/>
        </a:solidFill>
        <a:latin typeface="+mn-lt"/>
        <a:ea typeface="+mn-ea"/>
        <a:cs typeface="+mn-cs"/>
      </a:defRPr>
    </a:lvl6pPr>
    <a:lvl7pPr marL="9403659" algn="l" defTabSz="3134552" rtl="0" eaLnBrk="1" latinLnBrk="0" hangingPunct="1">
      <a:defRPr sz="4100" kern="1200">
        <a:solidFill>
          <a:schemeClr val="tx1"/>
        </a:solidFill>
        <a:latin typeface="+mn-lt"/>
        <a:ea typeface="+mn-ea"/>
        <a:cs typeface="+mn-cs"/>
      </a:defRPr>
    </a:lvl7pPr>
    <a:lvl8pPr marL="10970935" algn="l" defTabSz="3134552" rtl="0" eaLnBrk="1" latinLnBrk="0" hangingPunct="1">
      <a:defRPr sz="4100" kern="1200">
        <a:solidFill>
          <a:schemeClr val="tx1"/>
        </a:solidFill>
        <a:latin typeface="+mn-lt"/>
        <a:ea typeface="+mn-ea"/>
        <a:cs typeface="+mn-cs"/>
      </a:defRPr>
    </a:lvl8pPr>
    <a:lvl9pPr marL="12538212" algn="l" defTabSz="3134552" rtl="0" eaLnBrk="1" latinLnBrk="0" hangingPunct="1">
      <a:defRPr sz="4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dirty="0"/>
              <a:t>TEXT TOO SMALL, at least 24 and titles 32</a:t>
            </a:r>
          </a:p>
          <a:p>
            <a:r>
              <a:rPr lang="en-US" dirty="0"/>
              <a:t>Consistency</a:t>
            </a:r>
            <a:r>
              <a:rPr lang="en-US" baseline="0" dirty="0"/>
              <a:t> with fonts: use </a:t>
            </a:r>
            <a:r>
              <a:rPr lang="en-US" baseline="0" dirty="0" err="1"/>
              <a:t>calibri</a:t>
            </a:r>
            <a:r>
              <a:rPr lang="en-US" baseline="0" dirty="0"/>
              <a:t> everywhere </a:t>
            </a:r>
          </a:p>
          <a:p>
            <a:r>
              <a:rPr lang="en-US" baseline="0" dirty="0"/>
              <a:t>Not a Motivation but Cyber-security techniques</a:t>
            </a:r>
          </a:p>
          <a:p>
            <a:r>
              <a:rPr lang="en-US" baseline="0" dirty="0"/>
              <a:t>Problem formulation need to be trimmed down</a:t>
            </a:r>
          </a:p>
          <a:p>
            <a:r>
              <a:rPr lang="en-US" baseline="0" dirty="0"/>
              <a:t>No need to say ”the online </a:t>
            </a:r>
            <a:r>
              <a:rPr lang="en-US" baseline="0" dirty="0" err="1"/>
              <a:t>controlelr</a:t>
            </a:r>
            <a:r>
              <a:rPr lang="en-US" baseline="0" dirty="0"/>
              <a:t> adaptation uses model predictive </a:t>
            </a:r>
            <a:r>
              <a:rPr lang="en-US" baseline="0" dirty="0" err="1"/>
              <a:t>control..instead</a:t>
            </a:r>
            <a:r>
              <a:rPr lang="en-US" baseline="0" dirty="0"/>
              <a:t> say MPC to calculate the sequence of inputs</a:t>
            </a:r>
          </a:p>
          <a:p>
            <a:pPr marL="571500" indent="-571500">
              <a:buFontTx/>
              <a:buChar char="-"/>
            </a:pPr>
            <a:r>
              <a:rPr lang="en-US" baseline="0" dirty="0"/>
              <a:t>Delay is time varying and not known a priori</a:t>
            </a:r>
          </a:p>
          <a:p>
            <a:pPr marL="571500" indent="-571500">
              <a:buFontTx/>
              <a:buChar char="-"/>
            </a:pPr>
            <a:r>
              <a:rPr lang="en-US" baseline="0" dirty="0"/>
              <a:t>Estimation of delay using EWMA</a:t>
            </a:r>
          </a:p>
          <a:p>
            <a:pPr marL="571500" indent="-571500">
              <a:buFontTx/>
              <a:buChar char="-"/>
            </a:pPr>
            <a:r>
              <a:rPr lang="en-US" baseline="0" dirty="0"/>
              <a:t>Unsafe region sentence do not make sense ???? Add figure on the side of the equation</a:t>
            </a:r>
          </a:p>
          <a:p>
            <a:pPr marL="0" indent="0">
              <a:buFontTx/>
              <a:buNone/>
            </a:pPr>
            <a:r>
              <a:rPr lang="en-US" baseline="0" dirty="0"/>
              <a:t>Last column: Remove Simulations and </a:t>
            </a:r>
            <a:r>
              <a:rPr lang="en-US" baseline="0" dirty="0" err="1"/>
              <a:t>Experiemnts</a:t>
            </a:r>
            <a:r>
              <a:rPr lang="en-US" baseline="0" dirty="0"/>
              <a:t> and just put Simulations and then experiments</a:t>
            </a:r>
          </a:p>
          <a:p>
            <a:pPr marL="0" indent="0">
              <a:buFontTx/>
              <a:buNone/>
            </a:pPr>
            <a:r>
              <a:rPr lang="en-US" baseline="0" dirty="0"/>
              <a:t>Shrink the table</a:t>
            </a:r>
            <a:r>
              <a:rPr lang="mr-IN" baseline="0" dirty="0"/>
              <a:t>…</a:t>
            </a:r>
            <a:r>
              <a:rPr lang="en-US" baseline="0" dirty="0"/>
              <a:t>too much space</a:t>
            </a:r>
          </a:p>
          <a:p>
            <a:pPr marL="0" indent="0">
              <a:buFontTx/>
              <a:buNone/>
            </a:pPr>
            <a:r>
              <a:rPr lang="en-US" baseline="0" dirty="0"/>
              <a:t>Remove ”we” ..it’s a poster</a:t>
            </a:r>
            <a:r>
              <a:rPr lang="mr-IN" baseline="0" dirty="0"/>
              <a:t>…</a:t>
            </a:r>
            <a:r>
              <a:rPr lang="en-US" baseline="0" dirty="0"/>
              <a:t>go </a:t>
            </a:r>
            <a:r>
              <a:rPr lang="en-US" baseline="0" dirty="0" err="1"/>
              <a:t>doirectly</a:t>
            </a:r>
            <a:r>
              <a:rPr lang="en-US" baseline="0" dirty="0"/>
              <a:t> to the point</a:t>
            </a:r>
          </a:p>
          <a:p>
            <a:pPr marL="0" marR="0" indent="0" algn="l" defTabSz="3134552" rtl="0" eaLnBrk="1" fontAlgn="auto" latinLnBrk="0" hangingPunct="1">
              <a:lnSpc>
                <a:spcPct val="100000"/>
              </a:lnSpc>
              <a:spcBef>
                <a:spcPts val="0"/>
              </a:spcBef>
              <a:spcAft>
                <a:spcPts val="0"/>
              </a:spcAft>
              <a:buClrTx/>
              <a:buSzTx/>
              <a:buFontTx/>
              <a:buNone/>
              <a:tabLst/>
              <a:defRPr/>
            </a:pPr>
            <a:r>
              <a:rPr lang="en-US" baseline="0" dirty="0"/>
              <a:t>What’s ML?</a:t>
            </a:r>
          </a:p>
          <a:p>
            <a:pPr marL="0" marR="0" indent="0" algn="l" defTabSz="3134552" rtl="0" eaLnBrk="1" fontAlgn="auto" latinLnBrk="0" hangingPunct="1">
              <a:lnSpc>
                <a:spcPct val="100000"/>
              </a:lnSpc>
              <a:spcBef>
                <a:spcPts val="0"/>
              </a:spcBef>
              <a:spcAft>
                <a:spcPts val="0"/>
              </a:spcAft>
              <a:buClrTx/>
              <a:buSzTx/>
              <a:buFontTx/>
              <a:buNone/>
              <a:tabLst/>
              <a:defRPr/>
            </a:pPr>
            <a:r>
              <a:rPr lang="en-US" baseline="0" dirty="0"/>
              <a:t>Add delay </a:t>
            </a:r>
            <a:r>
              <a:rPr lang="en-US" baseline="0" dirty="0" err="1"/>
              <a:t>patetrn</a:t>
            </a:r>
            <a:r>
              <a:rPr lang="en-US" baseline="0" dirty="0"/>
              <a:t> near figure of delay in simulation</a:t>
            </a:r>
          </a:p>
          <a:p>
            <a:pPr marL="0" marR="0" indent="0" algn="l" defTabSz="3134552" rtl="0" eaLnBrk="1" fontAlgn="auto" latinLnBrk="0" hangingPunct="1">
              <a:lnSpc>
                <a:spcPct val="100000"/>
              </a:lnSpc>
              <a:spcBef>
                <a:spcPts val="0"/>
              </a:spcBef>
              <a:spcAft>
                <a:spcPts val="0"/>
              </a:spcAft>
              <a:buClrTx/>
              <a:buSzTx/>
              <a:buFontTx/>
              <a:buNone/>
              <a:tabLst/>
              <a:defRPr/>
            </a:pPr>
            <a:r>
              <a:rPr lang="en-US" baseline="0" dirty="0"/>
              <a:t>Add titles on each snapshot </a:t>
            </a:r>
          </a:p>
          <a:p>
            <a:pPr marL="0" marR="0" indent="0" algn="l" defTabSz="3134552" rtl="0" eaLnBrk="1" fontAlgn="auto" latinLnBrk="0" hangingPunct="1">
              <a:lnSpc>
                <a:spcPct val="100000"/>
              </a:lnSpc>
              <a:spcBef>
                <a:spcPts val="0"/>
              </a:spcBef>
              <a:spcAft>
                <a:spcPts val="0"/>
              </a:spcAft>
              <a:buClrTx/>
              <a:buSzTx/>
              <a:buFontTx/>
              <a:buNone/>
              <a:tabLst/>
              <a:defRPr/>
            </a:pPr>
            <a:endParaRPr lang="en-US" baseline="0" dirty="0"/>
          </a:p>
          <a:p>
            <a:pPr marL="0" indent="0">
              <a:buFontTx/>
              <a:buNone/>
            </a:pPr>
            <a:endParaRPr lang="en-US" baseline="0" dirty="0"/>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1226325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78140" y="4100908"/>
            <a:ext cx="10193458" cy="606704"/>
          </a:xfrm>
          <a:prstGeom prst="rect">
            <a:avLst/>
          </a:prstGeom>
        </p:spPr>
        <p:txBody>
          <a:bodyPr wrap="square" lIns="163258" tIns="163258" rIns="163258" bIns="163258">
            <a:spAutoFit/>
          </a:bodyPr>
          <a:lstStyle>
            <a:lvl1pPr marL="0" indent="0">
              <a:buNone/>
              <a:defRPr sz="1800">
                <a:solidFill>
                  <a:schemeClr val="tx1"/>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691753" y="3608464"/>
            <a:ext cx="10179845"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tx1"/>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691754" y="12121475"/>
            <a:ext cx="10194648" cy="606704"/>
          </a:xfrm>
          <a:prstGeom prst="rect">
            <a:avLst/>
          </a:prstGeom>
        </p:spPr>
        <p:txBody>
          <a:bodyPr wrap="square" lIns="163258" tIns="163258" rIns="163258" bIns="163258">
            <a:spAutoFit/>
          </a:bodyPr>
          <a:lstStyle>
            <a:lvl1pPr marL="0" indent="0">
              <a:buNone/>
              <a:defRPr sz="1800">
                <a:solidFill>
                  <a:schemeClr val="tx1"/>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706560" y="11593287"/>
            <a:ext cx="10179844"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tx1"/>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1365707" y="14357878"/>
            <a:ext cx="10178651" cy="606704"/>
          </a:xfrm>
          <a:prstGeom prst="rect">
            <a:avLst/>
          </a:prstGeom>
        </p:spPr>
        <p:txBody>
          <a:bodyPr wrap="square" lIns="163258" tIns="163258" rIns="163258" bIns="163258">
            <a:spAutoFit/>
          </a:bodyPr>
          <a:lstStyle>
            <a:lvl1pPr marL="0" indent="0">
              <a:buNone/>
              <a:defRPr sz="1800">
                <a:solidFill>
                  <a:schemeClr val="tx1"/>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365707" y="13813576"/>
            <a:ext cx="10178651"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tx1"/>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1371661" y="4100908"/>
            <a:ext cx="10178651" cy="606704"/>
          </a:xfrm>
          <a:prstGeom prst="rect">
            <a:avLst/>
          </a:prstGeom>
        </p:spPr>
        <p:txBody>
          <a:bodyPr wrap="square" lIns="163258" tIns="163258" rIns="163258" bIns="163258">
            <a:spAutoFit/>
          </a:bodyPr>
          <a:lstStyle>
            <a:lvl1pPr marL="0" indent="0">
              <a:buNone/>
              <a:defRPr sz="1800">
                <a:solidFill>
                  <a:schemeClr val="tx1"/>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1366899" y="3608464"/>
            <a:ext cx="10184606"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tx1"/>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2046806" y="3608464"/>
            <a:ext cx="10182022"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tx1"/>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2046806" y="4100908"/>
            <a:ext cx="10182022" cy="606704"/>
          </a:xfrm>
          <a:prstGeom prst="rect">
            <a:avLst/>
          </a:prstGeom>
        </p:spPr>
        <p:txBody>
          <a:bodyPr wrap="square" lIns="163258" tIns="163258" rIns="163258" bIns="163258">
            <a:spAutoFit/>
          </a:bodyPr>
          <a:lstStyle>
            <a:lvl1pPr marL="0" indent="0">
              <a:buNone/>
              <a:defRPr sz="1800">
                <a:solidFill>
                  <a:schemeClr val="tx1"/>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2046806" y="11571882"/>
            <a:ext cx="10182022"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tx1"/>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2043033" y="12064325"/>
            <a:ext cx="10185796" cy="606704"/>
          </a:xfrm>
          <a:prstGeom prst="rect">
            <a:avLst/>
          </a:prstGeom>
        </p:spPr>
        <p:txBody>
          <a:bodyPr wrap="square" lIns="163258" tIns="163258" rIns="163258" bIns="163258">
            <a:spAutoFit/>
          </a:bodyPr>
          <a:lstStyle>
            <a:lvl1pPr marL="0" indent="0">
              <a:buNone/>
              <a:tabLst/>
              <a:defRPr sz="1800">
                <a:solidFill>
                  <a:schemeClr val="tx1"/>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2046806" y="17160422"/>
            <a:ext cx="10182022"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tx1"/>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2046807" y="17710016"/>
            <a:ext cx="10185796" cy="606704"/>
          </a:xfrm>
          <a:prstGeom prst="rect">
            <a:avLst/>
          </a:prstGeom>
        </p:spPr>
        <p:txBody>
          <a:bodyPr wrap="square" lIns="163258" tIns="163258" rIns="163258" bIns="163258">
            <a:spAutoFit/>
          </a:bodyPr>
          <a:lstStyle>
            <a:lvl1pPr marL="0" indent="0">
              <a:buNone/>
              <a:defRPr sz="1800">
                <a:solidFill>
                  <a:schemeClr val="tx1"/>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Type in or paste your text here</a:t>
            </a:r>
          </a:p>
        </p:txBody>
      </p:sp>
      <p:sp>
        <p:nvSpPr>
          <p:cNvPr id="31" name="Text Placeholder 76"/>
          <p:cNvSpPr>
            <a:spLocks noGrp="1"/>
          </p:cNvSpPr>
          <p:nvPr>
            <p:ph type="body" sz="quarter" idx="150" hasCustomPrompt="1"/>
          </p:nvPr>
        </p:nvSpPr>
        <p:spPr>
          <a:xfrm>
            <a:off x="4378036" y="1750867"/>
            <a:ext cx="24162328" cy="805296"/>
          </a:xfrm>
          <a:prstGeom prst="rect">
            <a:avLst/>
          </a:prstGeom>
        </p:spPr>
        <p:txBody>
          <a:bodyPr>
            <a:noAutofit/>
          </a:bodyPr>
          <a:lstStyle>
            <a:lvl1pPr marL="0" indent="0" algn="ctr">
              <a:buFontTx/>
              <a:buNone/>
              <a:defRPr sz="4800" b="1">
                <a:solidFill>
                  <a:schemeClr val="tx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32" name="Text Placeholder 76"/>
          <p:cNvSpPr>
            <a:spLocks noGrp="1"/>
          </p:cNvSpPr>
          <p:nvPr>
            <p:ph type="body" sz="quarter" idx="184" hasCustomPrompt="1"/>
          </p:nvPr>
        </p:nvSpPr>
        <p:spPr>
          <a:xfrm>
            <a:off x="4378036" y="2534074"/>
            <a:ext cx="24162328" cy="634555"/>
          </a:xfrm>
          <a:prstGeom prst="rect">
            <a:avLst/>
          </a:prstGeom>
        </p:spPr>
        <p:txBody>
          <a:bodyPr>
            <a:noAutofit/>
          </a:bodyPr>
          <a:lstStyle>
            <a:lvl1pPr marL="0" indent="0" algn="ctr">
              <a:buFontTx/>
              <a:buNone/>
              <a:defRPr sz="3600">
                <a:solidFill>
                  <a:schemeClr val="tx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33" name="Text Placeholder 76"/>
          <p:cNvSpPr>
            <a:spLocks noGrp="1"/>
          </p:cNvSpPr>
          <p:nvPr>
            <p:ph type="body" sz="quarter" idx="185" hasCustomPrompt="1"/>
          </p:nvPr>
        </p:nvSpPr>
        <p:spPr>
          <a:xfrm>
            <a:off x="4378036" y="319262"/>
            <a:ext cx="24162328" cy="1203006"/>
          </a:xfrm>
          <a:prstGeom prst="rect">
            <a:avLst/>
          </a:prstGeom>
        </p:spPr>
        <p:txBody>
          <a:bodyPr>
            <a:normAutofit/>
          </a:bodyPr>
          <a:lstStyle>
            <a:lvl1pPr marL="0" indent="0" algn="ctr">
              <a:buFontTx/>
              <a:buNone/>
              <a:defRPr sz="7200" b="1">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78141" y="4100908"/>
            <a:ext cx="7542610" cy="606704"/>
          </a:xfrm>
          <a:prstGeom prst="rect">
            <a:avLst/>
          </a:prstGeom>
        </p:spPr>
        <p:txBody>
          <a:bodyPr wrap="square" lIns="163258" tIns="163258" rIns="163258" bIns="163258">
            <a:spAutoFit/>
          </a:bodyPr>
          <a:lstStyle>
            <a:lvl1pPr marL="0" indent="0">
              <a:buNone/>
              <a:defRPr sz="1800">
                <a:solidFill>
                  <a:schemeClr val="tx1"/>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Enter your text here</a:t>
            </a:r>
          </a:p>
        </p:txBody>
      </p:sp>
      <p:sp>
        <p:nvSpPr>
          <p:cNvPr id="6" name="Text Placeholder 5"/>
          <p:cNvSpPr>
            <a:spLocks noGrp="1"/>
          </p:cNvSpPr>
          <p:nvPr>
            <p:ph type="body" sz="quarter" idx="11" hasCustomPrompt="1"/>
          </p:nvPr>
        </p:nvSpPr>
        <p:spPr>
          <a:xfrm>
            <a:off x="691756" y="3608464"/>
            <a:ext cx="7536656" cy="531993"/>
          </a:xfrm>
          <a:prstGeom prst="rect">
            <a:avLst/>
          </a:prstGeom>
          <a:noFill/>
        </p:spPr>
        <p:txBody>
          <a:bodyPr lIns="65304" tIns="65304" rIns="65304" bIns="65304" anchor="ctr" anchorCtr="0">
            <a:spAutoFit/>
          </a:bodyPr>
          <a:lstStyle>
            <a:lvl1pPr marL="0" indent="0" algn="ctr">
              <a:buNone/>
              <a:defRPr sz="2600" b="1" u="sng" baseline="0">
                <a:solidFill>
                  <a:schemeClr val="tx1"/>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676949" y="10101168"/>
            <a:ext cx="7543800" cy="606704"/>
          </a:xfrm>
          <a:prstGeom prst="rect">
            <a:avLst/>
          </a:prstGeom>
        </p:spPr>
        <p:txBody>
          <a:bodyPr wrap="square" lIns="163258" tIns="163258" rIns="163258" bIns="163258">
            <a:spAutoFit/>
          </a:bodyPr>
          <a:lstStyle>
            <a:lvl1pPr marL="0" indent="0">
              <a:buNone/>
              <a:defRPr sz="1800">
                <a:solidFill>
                  <a:schemeClr val="tx1"/>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Enter your text here</a:t>
            </a:r>
          </a:p>
        </p:txBody>
      </p:sp>
      <p:sp>
        <p:nvSpPr>
          <p:cNvPr id="20" name="Text Placeholder 5"/>
          <p:cNvSpPr>
            <a:spLocks noGrp="1"/>
          </p:cNvSpPr>
          <p:nvPr>
            <p:ph type="body" sz="quarter" idx="20" hasCustomPrompt="1"/>
          </p:nvPr>
        </p:nvSpPr>
        <p:spPr>
          <a:xfrm>
            <a:off x="691754" y="9572980"/>
            <a:ext cx="7537847"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tx1"/>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8687069" y="4124191"/>
            <a:ext cx="15540036" cy="606704"/>
          </a:xfrm>
          <a:prstGeom prst="rect">
            <a:avLst/>
          </a:prstGeom>
        </p:spPr>
        <p:txBody>
          <a:bodyPr wrap="square" lIns="163258" tIns="163258" rIns="163258" bIns="163258">
            <a:spAutoFit/>
          </a:bodyPr>
          <a:lstStyle>
            <a:lvl1pPr marL="0" indent="0">
              <a:buNone/>
              <a:defRPr sz="1800">
                <a:solidFill>
                  <a:schemeClr val="tx1"/>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Enter your text here</a:t>
            </a:r>
          </a:p>
        </p:txBody>
      </p:sp>
      <p:sp>
        <p:nvSpPr>
          <p:cNvPr id="22" name="Text Placeholder 5"/>
          <p:cNvSpPr>
            <a:spLocks noGrp="1"/>
          </p:cNvSpPr>
          <p:nvPr>
            <p:ph type="body" sz="quarter" idx="22" hasCustomPrompt="1"/>
          </p:nvPr>
        </p:nvSpPr>
        <p:spPr>
          <a:xfrm>
            <a:off x="8687068" y="3608464"/>
            <a:ext cx="15540038"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tx1"/>
                </a:solidFill>
              </a:defRPr>
            </a:lvl1pPr>
          </a:lstStyle>
          <a:p>
            <a:pPr lvl="0"/>
            <a:r>
              <a:rPr lang="en-US" dirty="0"/>
              <a:t>(header)  MATERIALS &amp; METHODS</a:t>
            </a:r>
          </a:p>
        </p:txBody>
      </p:sp>
      <p:sp>
        <p:nvSpPr>
          <p:cNvPr id="23" name="Text Placeholder 3"/>
          <p:cNvSpPr>
            <a:spLocks noGrp="1"/>
          </p:cNvSpPr>
          <p:nvPr>
            <p:ph type="body" sz="quarter" idx="23" hasCustomPrompt="1"/>
          </p:nvPr>
        </p:nvSpPr>
        <p:spPr>
          <a:xfrm>
            <a:off x="8687068" y="14640245"/>
            <a:ext cx="15540038" cy="606704"/>
          </a:xfrm>
          <a:prstGeom prst="rect">
            <a:avLst/>
          </a:prstGeom>
        </p:spPr>
        <p:txBody>
          <a:bodyPr wrap="square" lIns="163258" tIns="163258" rIns="163258" bIns="163258">
            <a:spAutoFit/>
          </a:bodyPr>
          <a:lstStyle>
            <a:lvl1pPr marL="0" indent="0">
              <a:buNone/>
              <a:defRPr sz="1800">
                <a:solidFill>
                  <a:schemeClr val="tx1"/>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Enter your text here</a:t>
            </a:r>
          </a:p>
        </p:txBody>
      </p:sp>
      <p:sp>
        <p:nvSpPr>
          <p:cNvPr id="24" name="Text Placeholder 5"/>
          <p:cNvSpPr>
            <a:spLocks noGrp="1"/>
          </p:cNvSpPr>
          <p:nvPr>
            <p:ph type="body" sz="quarter" idx="24" hasCustomPrompt="1"/>
          </p:nvPr>
        </p:nvSpPr>
        <p:spPr>
          <a:xfrm>
            <a:off x="8687068" y="14147802"/>
            <a:ext cx="15540038"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tx1"/>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4679152" y="3608464"/>
            <a:ext cx="7535264"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tx1"/>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4679152" y="4100908"/>
            <a:ext cx="7535264" cy="606704"/>
          </a:xfrm>
          <a:prstGeom prst="rect">
            <a:avLst/>
          </a:prstGeom>
        </p:spPr>
        <p:txBody>
          <a:bodyPr wrap="square" lIns="163258" tIns="163258" rIns="163258" bIns="163258">
            <a:spAutoFit/>
          </a:bodyPr>
          <a:lstStyle>
            <a:lvl1pPr marL="0" indent="0">
              <a:buNone/>
              <a:defRPr sz="1800">
                <a:solidFill>
                  <a:schemeClr val="tx1"/>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Enter your text here</a:t>
            </a:r>
          </a:p>
        </p:txBody>
      </p:sp>
      <p:sp>
        <p:nvSpPr>
          <p:cNvPr id="27" name="Text Placeholder 5"/>
          <p:cNvSpPr>
            <a:spLocks noGrp="1"/>
          </p:cNvSpPr>
          <p:nvPr>
            <p:ph type="body" sz="quarter" idx="27" hasCustomPrompt="1"/>
          </p:nvPr>
        </p:nvSpPr>
        <p:spPr>
          <a:xfrm>
            <a:off x="24679152" y="9613130"/>
            <a:ext cx="7535264"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tx1"/>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4679152" y="10105573"/>
            <a:ext cx="7539038" cy="606704"/>
          </a:xfrm>
          <a:prstGeom prst="rect">
            <a:avLst/>
          </a:prstGeom>
        </p:spPr>
        <p:txBody>
          <a:bodyPr wrap="square" lIns="163258" tIns="163258" rIns="163258" bIns="163258">
            <a:spAutoFit/>
          </a:bodyPr>
          <a:lstStyle>
            <a:lvl1pPr marL="0" indent="0">
              <a:buNone/>
              <a:defRPr sz="1800">
                <a:solidFill>
                  <a:schemeClr val="tx1"/>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Enter your text here</a:t>
            </a:r>
          </a:p>
        </p:txBody>
      </p:sp>
      <p:sp>
        <p:nvSpPr>
          <p:cNvPr id="29" name="Text Placeholder 5"/>
          <p:cNvSpPr>
            <a:spLocks noGrp="1"/>
          </p:cNvSpPr>
          <p:nvPr>
            <p:ph type="body" sz="quarter" idx="29" hasCustomPrompt="1"/>
          </p:nvPr>
        </p:nvSpPr>
        <p:spPr>
          <a:xfrm>
            <a:off x="24679152" y="17217572"/>
            <a:ext cx="7535264" cy="531993"/>
          </a:xfrm>
          <a:prstGeom prst="rect">
            <a:avLst/>
          </a:prstGeom>
          <a:noFill/>
        </p:spPr>
        <p:txBody>
          <a:bodyPr wrap="square" lIns="65304" tIns="65304" rIns="65304" bIns="65304" anchor="ctr" anchorCtr="0">
            <a:spAutoFit/>
          </a:bodyPr>
          <a:lstStyle>
            <a:lvl1pPr marL="0" indent="0" algn="ctr">
              <a:buNone/>
              <a:defRPr sz="2600" b="1" u="sng" baseline="0">
                <a:solidFill>
                  <a:schemeClr val="tx1"/>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4679152" y="17785535"/>
            <a:ext cx="7539038" cy="606704"/>
          </a:xfrm>
          <a:prstGeom prst="rect">
            <a:avLst/>
          </a:prstGeom>
        </p:spPr>
        <p:txBody>
          <a:bodyPr wrap="square" lIns="163258" tIns="163258" rIns="163258" bIns="163258">
            <a:spAutoFit/>
          </a:bodyPr>
          <a:lstStyle>
            <a:lvl1pPr marL="0" indent="0">
              <a:buNone/>
              <a:defRPr sz="1800">
                <a:solidFill>
                  <a:schemeClr val="tx1"/>
                </a:solidFill>
                <a:latin typeface="Times New Roman" panose="02020603050405020304" pitchFamily="18" charset="0"/>
                <a:cs typeface="Times New Roman" panose="02020603050405020304" pitchFamily="18" charset="0"/>
              </a:defRPr>
            </a:lvl1pPr>
            <a:lvl2pPr marL="1061176" indent="-408145">
              <a:defRPr sz="1800">
                <a:latin typeface="Trebuchet MS" pitchFamily="34" charset="0"/>
              </a:defRPr>
            </a:lvl2pPr>
            <a:lvl3pPr marL="1469322" indent="-408145">
              <a:defRPr sz="1800">
                <a:latin typeface="Trebuchet MS" pitchFamily="34" charset="0"/>
              </a:defRPr>
            </a:lvl3pPr>
            <a:lvl4pPr marL="1918281" indent="-448960">
              <a:defRPr sz="1800">
                <a:latin typeface="Trebuchet MS" pitchFamily="34" charset="0"/>
              </a:defRPr>
            </a:lvl4pPr>
            <a:lvl5pPr marL="2244797" indent="-326516">
              <a:defRPr sz="1800">
                <a:latin typeface="Trebuchet MS" pitchFamily="34" charset="0"/>
              </a:defRPr>
            </a:lvl5pPr>
          </a:lstStyle>
          <a:p>
            <a:pPr lvl="0"/>
            <a:r>
              <a:rPr lang="en-US" dirty="0"/>
              <a:t>Enter your text here</a:t>
            </a:r>
          </a:p>
        </p:txBody>
      </p:sp>
      <p:sp>
        <p:nvSpPr>
          <p:cNvPr id="31" name="Text Placeholder 76"/>
          <p:cNvSpPr>
            <a:spLocks noGrp="1"/>
          </p:cNvSpPr>
          <p:nvPr>
            <p:ph type="body" sz="quarter" idx="150" hasCustomPrompt="1"/>
          </p:nvPr>
        </p:nvSpPr>
        <p:spPr>
          <a:xfrm>
            <a:off x="4378036" y="1750867"/>
            <a:ext cx="24162328" cy="805296"/>
          </a:xfrm>
          <a:prstGeom prst="rect">
            <a:avLst/>
          </a:prstGeom>
        </p:spPr>
        <p:txBody>
          <a:bodyPr>
            <a:noAutofit/>
          </a:bodyPr>
          <a:lstStyle>
            <a:lvl1pPr marL="0" indent="0" algn="ctr">
              <a:buFontTx/>
              <a:buNone/>
              <a:defRPr sz="4800" b="1">
                <a:solidFill>
                  <a:schemeClr val="tx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32" name="Text Placeholder 76"/>
          <p:cNvSpPr>
            <a:spLocks noGrp="1"/>
          </p:cNvSpPr>
          <p:nvPr>
            <p:ph type="body" sz="quarter" idx="184" hasCustomPrompt="1"/>
          </p:nvPr>
        </p:nvSpPr>
        <p:spPr>
          <a:xfrm>
            <a:off x="4378036" y="2534074"/>
            <a:ext cx="24162328" cy="634555"/>
          </a:xfrm>
          <a:prstGeom prst="rect">
            <a:avLst/>
          </a:prstGeom>
        </p:spPr>
        <p:txBody>
          <a:bodyPr>
            <a:noAutofit/>
          </a:bodyPr>
          <a:lstStyle>
            <a:lvl1pPr marL="0" indent="0" algn="ctr">
              <a:buFontTx/>
              <a:buNone/>
              <a:defRPr sz="3600">
                <a:solidFill>
                  <a:schemeClr val="tx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33" name="Text Placeholder 76"/>
          <p:cNvSpPr>
            <a:spLocks noGrp="1"/>
          </p:cNvSpPr>
          <p:nvPr>
            <p:ph type="body" sz="quarter" idx="185" hasCustomPrompt="1"/>
          </p:nvPr>
        </p:nvSpPr>
        <p:spPr>
          <a:xfrm>
            <a:off x="4378036" y="319262"/>
            <a:ext cx="24162328" cy="1203006"/>
          </a:xfrm>
          <a:prstGeom prst="rect">
            <a:avLst/>
          </a:prstGeom>
        </p:spPr>
        <p:txBody>
          <a:bodyPr>
            <a:normAutofit/>
          </a:bodyPr>
          <a:lstStyle>
            <a:lvl1pPr marL="0" indent="0" algn="ctr">
              <a:buFontTx/>
              <a:buNone/>
              <a:defRPr sz="7200" b="1">
                <a:solidFill>
                  <a:schemeClr val="bg1"/>
                </a:solidFill>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image" Target="../media/image9.wmf"/><Relationship Id="rId12" Type="http://schemas.openxmlformats.org/officeDocument/2006/relationships/hyperlink" Target="http://www.facebook.com/pages/PosterPresentationscom/217914411419?v=app_4949752878&amp;ref=ts" TargetMode="External"/><Relationship Id="rId13" Type="http://schemas.openxmlformats.org/officeDocument/2006/relationships/image" Target="../media/image10.jpeg"/><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wmf"/><Relationship Id="rId8" Type="http://schemas.openxmlformats.org/officeDocument/2006/relationships/image" Target="../media/image6.wmf"/><Relationship Id="rId9" Type="http://schemas.openxmlformats.org/officeDocument/2006/relationships/image" Target="../media/image7.wmf"/><Relationship Id="rId10" Type="http://schemas.openxmlformats.org/officeDocument/2006/relationships/image" Target="../media/image8.png"/></Relationships>
</file>

<file path=ppt/slideMasters/_rels/slideMaster2.xml.rels><?xml version="1.0" encoding="UTF-8" standalone="yes"?>
<Relationships xmlns="http://schemas.openxmlformats.org/package/2006/relationships"><Relationship Id="rId11" Type="http://schemas.openxmlformats.org/officeDocument/2006/relationships/image" Target="../media/image9.wmf"/><Relationship Id="rId12" Type="http://schemas.openxmlformats.org/officeDocument/2006/relationships/hyperlink" Target="http://www.facebook.com/pages/PosterPresentationscom/217914411419?v=app_4949752878&amp;ref=ts" TargetMode="External"/><Relationship Id="rId13"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theme" Target="../theme/theme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wmf"/><Relationship Id="rId8" Type="http://schemas.openxmlformats.org/officeDocument/2006/relationships/image" Target="../media/image6.wmf"/><Relationship Id="rId9" Type="http://schemas.openxmlformats.org/officeDocument/2006/relationships/image" Target="../media/image7.wmf"/><Relationship Id="rId10" Type="http://schemas.openxmlformats.org/officeDocument/2006/relationships/image" Target="../media/image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31" name="Group 130"/>
          <p:cNvGrpSpPr>
            <a:grpSpLocks noChangeAspect="1"/>
          </p:cNvGrpSpPr>
          <p:nvPr userDrawn="1"/>
        </p:nvGrpSpPr>
        <p:grpSpPr>
          <a:xfrm>
            <a:off x="-6886463" y="2"/>
            <a:ext cx="6608534" cy="21945598"/>
            <a:chOff x="-11220550" y="-1"/>
            <a:chExt cx="11014226" cy="27432000"/>
          </a:xfrm>
        </p:grpSpPr>
        <p:sp>
          <p:nvSpPr>
            <p:cNvPr id="132" name="Rectangle 131"/>
            <p:cNvSpPr/>
            <p:nvPr userDrawn="1"/>
          </p:nvSpPr>
          <p:spPr>
            <a:xfrm>
              <a:off x="-11216136" y="-1"/>
              <a:ext cx="11009812" cy="27432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defPPr>
                <a:defRPr lang="en-US"/>
              </a:defPPr>
              <a:lvl1pPr marL="0" algn="l" defTabSz="2821436" rtl="0" eaLnBrk="1" latinLnBrk="0" hangingPunct="1">
                <a:defRPr sz="5600" kern="1200">
                  <a:solidFill>
                    <a:schemeClr val="lt1"/>
                  </a:solidFill>
                  <a:latin typeface="+mn-lt"/>
                  <a:ea typeface="+mn-ea"/>
                  <a:cs typeface="+mn-cs"/>
                </a:defRPr>
              </a:lvl1pPr>
              <a:lvl2pPr marL="1410719" algn="l" defTabSz="2821436" rtl="0" eaLnBrk="1" latinLnBrk="0" hangingPunct="1">
                <a:defRPr sz="5600" kern="1200">
                  <a:solidFill>
                    <a:schemeClr val="lt1"/>
                  </a:solidFill>
                  <a:latin typeface="+mn-lt"/>
                  <a:ea typeface="+mn-ea"/>
                  <a:cs typeface="+mn-cs"/>
                </a:defRPr>
              </a:lvl2pPr>
              <a:lvl3pPr marL="2821436" algn="l" defTabSz="2821436" rtl="0" eaLnBrk="1" latinLnBrk="0" hangingPunct="1">
                <a:defRPr sz="5600" kern="1200">
                  <a:solidFill>
                    <a:schemeClr val="lt1"/>
                  </a:solidFill>
                  <a:latin typeface="+mn-lt"/>
                  <a:ea typeface="+mn-ea"/>
                  <a:cs typeface="+mn-cs"/>
                </a:defRPr>
              </a:lvl3pPr>
              <a:lvl4pPr marL="4232155" algn="l" defTabSz="2821436" rtl="0" eaLnBrk="1" latinLnBrk="0" hangingPunct="1">
                <a:defRPr sz="5600" kern="1200">
                  <a:solidFill>
                    <a:schemeClr val="lt1"/>
                  </a:solidFill>
                  <a:latin typeface="+mn-lt"/>
                  <a:ea typeface="+mn-ea"/>
                  <a:cs typeface="+mn-cs"/>
                </a:defRPr>
              </a:lvl4pPr>
              <a:lvl5pPr marL="5642872" algn="l" defTabSz="2821436" rtl="0" eaLnBrk="1" latinLnBrk="0" hangingPunct="1">
                <a:defRPr sz="5600" kern="1200">
                  <a:solidFill>
                    <a:schemeClr val="lt1"/>
                  </a:solidFill>
                  <a:latin typeface="+mn-lt"/>
                  <a:ea typeface="+mn-ea"/>
                  <a:cs typeface="+mn-cs"/>
                </a:defRPr>
              </a:lvl5pPr>
              <a:lvl6pPr marL="7053590" algn="l" defTabSz="2821436" rtl="0" eaLnBrk="1" latinLnBrk="0" hangingPunct="1">
                <a:defRPr sz="5600" kern="1200">
                  <a:solidFill>
                    <a:schemeClr val="lt1"/>
                  </a:solidFill>
                  <a:latin typeface="+mn-lt"/>
                  <a:ea typeface="+mn-ea"/>
                  <a:cs typeface="+mn-cs"/>
                </a:defRPr>
              </a:lvl6pPr>
              <a:lvl7pPr marL="8464309" algn="l" defTabSz="2821436" rtl="0" eaLnBrk="1" latinLnBrk="0" hangingPunct="1">
                <a:defRPr sz="5600" kern="1200">
                  <a:solidFill>
                    <a:schemeClr val="lt1"/>
                  </a:solidFill>
                  <a:latin typeface="+mn-lt"/>
                  <a:ea typeface="+mn-ea"/>
                  <a:cs typeface="+mn-cs"/>
                </a:defRPr>
              </a:lvl7pPr>
              <a:lvl8pPr marL="9875027" algn="l" defTabSz="2821436" rtl="0" eaLnBrk="1" latinLnBrk="0" hangingPunct="1">
                <a:defRPr sz="5600" kern="1200">
                  <a:solidFill>
                    <a:schemeClr val="lt1"/>
                  </a:solidFill>
                  <a:latin typeface="+mn-lt"/>
                  <a:ea typeface="+mn-ea"/>
                  <a:cs typeface="+mn-cs"/>
                </a:defRPr>
              </a:lvl8pPr>
              <a:lvl9pPr marL="11285745" algn="l" defTabSz="2821436" rtl="0" eaLnBrk="1" latinLnBrk="0" hangingPunct="1">
                <a:defRPr sz="5600" kern="1200">
                  <a:solidFill>
                    <a:schemeClr val="lt1"/>
                  </a:solidFill>
                  <a:latin typeface="+mn-lt"/>
                  <a:ea typeface="+mn-ea"/>
                  <a:cs typeface="+mn-cs"/>
                </a:defRPr>
              </a:lvl9pPr>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2000" b="1" spc="0" dirty="0">
                  <a:solidFill>
                    <a:srgbClr val="FF0000"/>
                  </a:solidFill>
                  <a:latin typeface="Trebuchet MS" pitchFamily="34" charset="0"/>
                </a:rPr>
                <a:t>(—THIS SIDEBAR DOES NOT PRINT—)</a:t>
              </a:r>
            </a:p>
            <a:p>
              <a:pPr marL="0" marR="0" indent="0" algn="ctr" defTabSz="1518341" rtl="0" eaLnBrk="1" fontAlgn="auto" latinLnBrk="0" hangingPunct="1">
                <a:lnSpc>
                  <a:spcPct val="100000"/>
                </a:lnSpc>
                <a:spcBef>
                  <a:spcPts val="0"/>
                </a:spcBef>
                <a:spcAft>
                  <a:spcPts val="0"/>
                </a:spcAft>
                <a:buClrTx/>
                <a:buSzTx/>
                <a:buFontTx/>
                <a:buNone/>
                <a:tabLst/>
                <a:defRPr/>
              </a:pPr>
              <a:endParaRPr lang="en-US" sz="2000" b="1" spc="600" dirty="0">
                <a:solidFill>
                  <a:schemeClr val="bg1"/>
                </a:solidFill>
                <a:latin typeface="Trebuchet MS" pitchFamily="34" charset="0"/>
              </a:endParaRPr>
            </a:p>
            <a:p>
              <a:pPr algn="ctr"/>
              <a:r>
                <a:rPr lang="en-US" sz="2800" b="1" spc="600" dirty="0">
                  <a:solidFill>
                    <a:schemeClr val="bg1"/>
                  </a:solidFill>
                  <a:latin typeface="Trebuchet MS" pitchFamily="34" charset="0"/>
                </a:rPr>
                <a:t>DESIGN</a:t>
              </a:r>
              <a:r>
                <a:rPr lang="en-US" sz="2800" b="1" spc="600" baseline="0" dirty="0">
                  <a:solidFill>
                    <a:schemeClr val="bg1"/>
                  </a:solidFill>
                  <a:latin typeface="Trebuchet MS" pitchFamily="34" charset="0"/>
                </a:rPr>
                <a:t> </a:t>
              </a:r>
              <a:r>
                <a:rPr lang="en-US" sz="2800" b="1" spc="600" dirty="0">
                  <a:solidFill>
                    <a:schemeClr val="bg1"/>
                  </a:solidFill>
                  <a:latin typeface="Trebuchet MS" pitchFamily="34" charset="0"/>
                </a:rPr>
                <a:t>GUIDE</a:t>
              </a:r>
            </a:p>
            <a:p>
              <a:pPr algn="ctr"/>
              <a:r>
                <a:rPr lang="en-US" sz="1050" b="1" dirty="0">
                  <a:latin typeface="Trebuchet MS" pitchFamily="34" charset="0"/>
                </a:rPr>
                <a:t> </a:t>
              </a:r>
            </a:p>
            <a:p>
              <a:pPr defTabSz="3765639"/>
              <a:r>
                <a:rPr lang="en-US" sz="1800" i="0" dirty="0">
                  <a:latin typeface="Trebuchet MS" pitchFamily="34" charset="0"/>
                </a:rPr>
                <a:t>This PowerPoint</a:t>
              </a:r>
              <a:r>
                <a:rPr lang="en-US" sz="1800" i="0" baseline="0" dirty="0">
                  <a:latin typeface="Trebuchet MS" pitchFamily="34" charset="0"/>
                </a:rPr>
                <a:t> </a:t>
              </a:r>
              <a:r>
                <a:rPr lang="en-US" sz="1800" i="0" dirty="0">
                  <a:latin typeface="Trebuchet MS" pitchFamily="34" charset="0"/>
                </a:rPr>
                <a:t>2007 template produces</a:t>
              </a:r>
              <a:r>
                <a:rPr lang="en-US" sz="1800" i="0" baseline="0" dirty="0">
                  <a:latin typeface="Trebuchet MS" pitchFamily="34" charset="0"/>
                </a:rPr>
                <a:t> </a:t>
              </a:r>
              <a:r>
                <a:rPr lang="en-US" sz="1800" i="0" dirty="0">
                  <a:latin typeface="Trebuchet MS" pitchFamily="34" charset="0"/>
                </a:rPr>
                <a:t>a 48”x72” presentation poster. </a:t>
              </a:r>
              <a:r>
                <a:rPr lang="en-US" sz="1800" dirty="0">
                  <a:latin typeface="Trebuchet MS" pitchFamily="34" charset="0"/>
                </a:rPr>
                <a:t>You</a:t>
              </a:r>
              <a:r>
                <a:rPr lang="en-US" sz="1800" baseline="0" dirty="0">
                  <a:latin typeface="Trebuchet MS" pitchFamily="34" charset="0"/>
                </a:rPr>
                <a:t> can u</a:t>
              </a:r>
              <a:r>
                <a:rPr lang="en-US" sz="1800" dirty="0">
                  <a:latin typeface="Trebuchet MS" pitchFamily="34" charset="0"/>
                </a:rPr>
                <a:t>se</a:t>
              </a:r>
              <a:r>
                <a:rPr lang="en-US" sz="1800" baseline="0" dirty="0">
                  <a:latin typeface="Trebuchet MS" pitchFamily="34" charset="0"/>
                </a:rPr>
                <a:t> it to create your research poster and </a:t>
              </a:r>
              <a:r>
                <a:rPr lang="en-US" sz="1800" dirty="0">
                  <a:latin typeface="Trebuchet MS" pitchFamily="34" charset="0"/>
                </a:rPr>
                <a:t>save valuable time placing titles, subtitles,</a:t>
              </a:r>
              <a:r>
                <a:rPr lang="en-US" sz="1800" baseline="0" dirty="0">
                  <a:latin typeface="Trebuchet MS" pitchFamily="34" charset="0"/>
                </a:rPr>
                <a:t> text, and graphics</a:t>
              </a:r>
              <a:r>
                <a:rPr lang="en-US" sz="1800" dirty="0">
                  <a:latin typeface="Trebuchet MS" pitchFamily="34" charset="0"/>
                </a:rPr>
                <a:t>. </a:t>
              </a:r>
            </a:p>
            <a:p>
              <a:pPr defTabSz="3765639"/>
              <a:r>
                <a:rPr lang="en-US" sz="1050" dirty="0">
                  <a:latin typeface="Trebuchet MS" pitchFamily="34" charset="0"/>
                </a:rPr>
                <a:t> </a:t>
              </a:r>
            </a:p>
            <a:p>
              <a:pPr defTabSz="4389219"/>
              <a:r>
                <a:rPr lang="en-US" sz="1800" dirty="0">
                  <a:latin typeface="Trebuchet MS" pitchFamily="34" charset="0"/>
                </a:rPr>
                <a:t>We provide a series of online answer your poster production questions. To view our template tutorials, go online to </a:t>
              </a:r>
              <a:r>
                <a:rPr lang="en-US" sz="1800" b="1" dirty="0">
                  <a:solidFill>
                    <a:srgbClr val="FFC000"/>
                  </a:solidFill>
                  <a:latin typeface="Trebuchet MS" pitchFamily="34" charset="0"/>
                </a:rPr>
                <a:t>PosterPresentations.com</a:t>
              </a:r>
              <a:r>
                <a:rPr lang="en-US" sz="1800" b="1" dirty="0">
                  <a:solidFill>
                    <a:schemeClr val="bg1"/>
                  </a:solidFill>
                  <a:latin typeface="Trebuchet MS" pitchFamily="34" charset="0"/>
                </a:rPr>
                <a:t> </a:t>
              </a:r>
              <a:r>
                <a:rPr lang="en-US" sz="1800" dirty="0">
                  <a:solidFill>
                    <a:schemeClr val="bg1"/>
                  </a:solidFill>
                  <a:latin typeface="Trebuchet MS" pitchFamily="34" charset="0"/>
                </a:rPr>
                <a:t>and click on HELP DESK.</a:t>
              </a:r>
            </a:p>
            <a:p>
              <a:pPr defTabSz="4389219"/>
              <a:r>
                <a:rPr lang="en-US" sz="1050" dirty="0">
                  <a:latin typeface="Trebuchet MS" pitchFamily="34" charset="0"/>
                </a:rPr>
                <a:t> </a:t>
              </a:r>
            </a:p>
            <a:p>
              <a:pPr defTabSz="4389219"/>
              <a:r>
                <a:rPr lang="en-US" sz="1800" dirty="0">
                  <a:solidFill>
                    <a:schemeClr val="bg1"/>
                  </a:solidFill>
                  <a:latin typeface="Trebuchet MS" pitchFamily="34" charset="0"/>
                </a:rPr>
                <a:t>When</a:t>
              </a:r>
              <a:r>
                <a:rPr lang="en-US" sz="1800" baseline="0" dirty="0">
                  <a:solidFill>
                    <a:schemeClr val="bg1"/>
                  </a:solidFill>
                  <a:latin typeface="Trebuchet MS" pitchFamily="34" charset="0"/>
                </a:rPr>
                <a:t> you are ready to</a:t>
              </a:r>
              <a:r>
                <a:rPr lang="en-US" sz="1800" dirty="0">
                  <a:solidFill>
                    <a:schemeClr val="bg1"/>
                  </a:solidFill>
                  <a:latin typeface="Trebuchet MS" pitchFamily="34" charset="0"/>
                </a:rPr>
                <a:t> </a:t>
              </a:r>
              <a:r>
                <a:rPr lang="en-US" sz="1800" baseline="0" dirty="0">
                  <a:solidFill>
                    <a:schemeClr val="bg1"/>
                  </a:solidFill>
                  <a:latin typeface="Trebuchet MS" pitchFamily="34" charset="0"/>
                </a:rPr>
                <a:t> print your poster</a:t>
              </a:r>
              <a:r>
                <a:rPr lang="en-US" sz="1800" dirty="0">
                  <a:solidFill>
                    <a:schemeClr val="bg1"/>
                  </a:solidFill>
                  <a:latin typeface="Trebuchet MS" pitchFamily="34" charset="0"/>
                </a:rPr>
                <a:t>,</a:t>
              </a:r>
              <a:r>
                <a:rPr lang="en-US" sz="1800" baseline="0" dirty="0">
                  <a:solidFill>
                    <a:schemeClr val="bg1"/>
                  </a:solidFill>
                  <a:latin typeface="Trebuchet MS" pitchFamily="34" charset="0"/>
                </a:rPr>
                <a:t> go online to </a:t>
              </a:r>
              <a:r>
                <a:rPr lang="en-US" sz="1800" b="0" dirty="0">
                  <a:solidFill>
                    <a:schemeClr val="bg1"/>
                  </a:solidFill>
                  <a:latin typeface="Trebuchet MS" pitchFamily="34" charset="0"/>
                </a:rPr>
                <a:t>PosterPresentations.com</a:t>
              </a:r>
              <a:r>
                <a:rPr lang="en-US" sz="1800" dirty="0">
                  <a:solidFill>
                    <a:schemeClr val="bg1"/>
                  </a:solidFill>
                  <a:latin typeface="Trebuchet MS" pitchFamily="34" charset="0"/>
                </a:rPr>
                <a:t/>
              </a:r>
              <a:br>
                <a:rPr lang="en-US" sz="1800" dirty="0">
                  <a:solidFill>
                    <a:schemeClr val="bg1"/>
                  </a:solidFill>
                  <a:latin typeface="Trebuchet MS" pitchFamily="34" charset="0"/>
                </a:rPr>
              </a:br>
              <a:r>
                <a:rPr lang="en-US" sz="1050" dirty="0">
                  <a:solidFill>
                    <a:schemeClr val="bg1"/>
                  </a:solidFill>
                  <a:latin typeface="Trebuchet MS" pitchFamily="34" charset="0"/>
                </a:rPr>
                <a:t> </a:t>
              </a:r>
            </a:p>
            <a:p>
              <a:pPr algn="l" defTabSz="3765639"/>
              <a:r>
                <a:rPr lang="en-US" sz="1800" b="0" dirty="0">
                  <a:solidFill>
                    <a:schemeClr val="bg1"/>
                  </a:solidFill>
                  <a:latin typeface="Trebuchet MS" pitchFamily="34" charset="0"/>
                </a:rPr>
                <a:t>Need</a:t>
              </a:r>
              <a:r>
                <a:rPr lang="en-US" sz="1800" b="0" baseline="0" dirty="0">
                  <a:solidFill>
                    <a:schemeClr val="bg1"/>
                  </a:solidFill>
                  <a:latin typeface="Trebuchet MS" pitchFamily="34" charset="0"/>
                </a:rPr>
                <a:t> assistance? Call us at </a:t>
              </a:r>
              <a:r>
                <a:rPr lang="en-US" sz="1800" b="0" dirty="0">
                  <a:solidFill>
                    <a:srgbClr val="FFC000"/>
                  </a:solidFill>
                  <a:latin typeface="Trebuchet MS" pitchFamily="34" charset="0"/>
                </a:rPr>
                <a:t>1.510.649.3001</a:t>
              </a:r>
            </a:p>
            <a:p>
              <a:pPr algn="l" defTabSz="3765639"/>
              <a:r>
                <a:rPr lang="en-US" sz="1050" b="1" dirty="0">
                  <a:solidFill>
                    <a:srgbClr val="FFFF00"/>
                  </a:solidFill>
                  <a:latin typeface="Trebuchet MS" pitchFamily="34" charset="0"/>
                </a:rPr>
                <a:t> </a:t>
              </a:r>
            </a:p>
            <a:p>
              <a:pPr algn="l" defTabSz="3765639"/>
              <a:endParaRPr lang="en-US" sz="1050" b="1" dirty="0">
                <a:solidFill>
                  <a:srgbClr val="FFFF00"/>
                </a:solidFill>
                <a:latin typeface="Trebuchet MS" pitchFamily="34" charset="0"/>
              </a:endParaRPr>
            </a:p>
            <a:p>
              <a:pPr algn="l" defTabSz="3765639"/>
              <a:endParaRPr lang="en-US" sz="1050" b="1" dirty="0">
                <a:solidFill>
                  <a:srgbClr val="FFFF00"/>
                </a:solidFill>
                <a:latin typeface="Trebuchet MS" pitchFamily="34" charset="0"/>
              </a:endParaRPr>
            </a:p>
            <a:p>
              <a:pPr algn="l" defTabSz="3765639"/>
              <a:endParaRPr lang="en-US" sz="1050" b="1" dirty="0">
                <a:solidFill>
                  <a:srgbClr val="FFFF00"/>
                </a:solidFill>
                <a:latin typeface="Trebuchet MS" pitchFamily="34" charset="0"/>
              </a:endParaRPr>
            </a:p>
            <a:p>
              <a:pPr algn="l" defTabSz="3765639"/>
              <a:endParaRPr lang="en-US" sz="1050" b="1" dirty="0">
                <a:solidFill>
                  <a:srgbClr val="FFFF00"/>
                </a:solidFill>
                <a:latin typeface="Trebuchet MS" pitchFamily="34" charset="0"/>
              </a:endParaRPr>
            </a:p>
            <a:p>
              <a:pPr algn="ctr"/>
              <a:endParaRPr lang="en-US" sz="1600" b="1" dirty="0">
                <a:solidFill>
                  <a:schemeClr val="bg1"/>
                </a:solidFill>
                <a:latin typeface="Trebuchet MS" pitchFamily="34" charset="0"/>
              </a:endParaRPr>
            </a:p>
            <a:p>
              <a:pPr algn="ctr"/>
              <a:r>
                <a:rPr lang="en-US" sz="2800" b="1" spc="600" dirty="0">
                  <a:solidFill>
                    <a:schemeClr val="bg1"/>
                  </a:solidFill>
                  <a:latin typeface="Trebuchet MS" pitchFamily="34" charset="0"/>
                </a:rPr>
                <a:t>QUICK START</a:t>
              </a:r>
            </a:p>
            <a:p>
              <a:pPr algn="ctr"/>
              <a:r>
                <a:rPr lang="en-US" sz="1050" b="1" baseline="0" dirty="0">
                  <a:solidFill>
                    <a:schemeClr val="bg1"/>
                  </a:solidFill>
                  <a:latin typeface="Trebuchet MS" pitchFamily="34" charset="0"/>
                </a:rPr>
                <a:t> </a:t>
              </a:r>
            </a:p>
            <a:p>
              <a:pPr algn="ctr"/>
              <a:r>
                <a:rPr lang="en-US" sz="2000" b="1" baseline="0" dirty="0">
                  <a:solidFill>
                    <a:srgbClr val="FFC000"/>
                  </a:solidFill>
                  <a:latin typeface="Trebuchet MS" pitchFamily="34" charset="0"/>
                </a:rPr>
                <a:t>Zoom in and out</a:t>
              </a:r>
            </a:p>
            <a:p>
              <a:pPr marL="1203325" indent="0" algn="l" defTabSz="850900"/>
              <a:r>
                <a:rPr lang="en-US" sz="1600" b="0" baseline="0" dirty="0">
                  <a:solidFill>
                    <a:schemeClr val="bg1">
                      <a:lumMod val="75000"/>
                    </a:schemeClr>
                  </a:solidFill>
                  <a:latin typeface="Trebuchet MS" pitchFamily="34" charset="0"/>
                </a:rPr>
                <a:t>As you work on your poster zoom in and out to the level that is more comfortable to you. Go to VIEW &gt; ZOOM.</a:t>
              </a:r>
            </a:p>
            <a:p>
              <a:pPr algn="l"/>
              <a:endParaRPr lang="en-US" sz="1800" b="0" baseline="0" dirty="0">
                <a:solidFill>
                  <a:schemeClr val="bg1"/>
                </a:solidFill>
                <a:latin typeface="Trebuchet MS" pitchFamily="34" charset="0"/>
              </a:endParaRPr>
            </a:p>
            <a:p>
              <a:pPr algn="ctr"/>
              <a:r>
                <a:rPr lang="en-US" sz="2000" b="1" baseline="0" dirty="0">
                  <a:solidFill>
                    <a:srgbClr val="FFC000"/>
                  </a:solidFill>
                  <a:latin typeface="Trebuchet MS" pitchFamily="34" charset="0"/>
                </a:rPr>
                <a:t>Title, Authors, and Affiliations</a:t>
              </a:r>
            </a:p>
            <a:p>
              <a:pPr algn="l"/>
              <a:r>
                <a:rPr lang="en-US" sz="1600" b="0" baseline="0" dirty="0">
                  <a:solidFill>
                    <a:schemeClr val="bg1">
                      <a:lumMod val="75000"/>
                    </a:schemeClr>
                  </a:solidFill>
                  <a:latin typeface="Trebuchet MS" pitchFamily="34" charset="0"/>
                </a:rPr>
                <a:t>Start designing your poster by adding the title, the names of the authors, and the affiliated institutions. </a:t>
              </a:r>
              <a:r>
                <a:rPr lang="en-US" sz="16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r>
                <a:rPr lang="en-US" sz="1050" b="0" spc="0" baseline="0" dirty="0">
                  <a:solidFill>
                    <a:schemeClr val="bg1">
                      <a:lumMod val="75000"/>
                    </a:schemeClr>
                  </a:solidFill>
                  <a:latin typeface="Trebuchet MS" pitchFamily="34" charset="0"/>
                </a:rPr>
                <a:t> </a:t>
              </a:r>
            </a:p>
            <a:p>
              <a:pPr algn="l"/>
              <a:r>
                <a:rPr lang="en-US" sz="1600" b="1" spc="300" baseline="0" dirty="0">
                  <a:solidFill>
                    <a:srgbClr val="FFC000"/>
                  </a:solidFill>
                  <a:latin typeface="Trebuchet MS" pitchFamily="34" charset="0"/>
                </a:rPr>
                <a:t>TIP</a:t>
              </a:r>
              <a:r>
                <a:rPr lang="en-US" sz="1600" b="1" baseline="0" dirty="0">
                  <a:solidFill>
                    <a:srgbClr val="FFC000"/>
                  </a:solidFill>
                  <a:latin typeface="Trebuchet MS" pitchFamily="34" charset="0"/>
                </a:rPr>
                <a:t>: </a:t>
              </a:r>
              <a:r>
                <a:rPr lang="en-US" sz="1600" b="0" baseline="0" dirty="0">
                  <a:solidFill>
                    <a:schemeClr val="bg1">
                      <a:lumMod val="75000"/>
                    </a:schemeClr>
                  </a:solidFill>
                  <a:latin typeface="Trebuchet MS" pitchFamily="34" charset="0"/>
                </a:rPr>
                <a:t>The font size of your title should be bigger than your name(s) and institution name(s).</a:t>
              </a:r>
            </a:p>
            <a:p>
              <a:pPr algn="l"/>
              <a:endParaRPr lang="en-US" sz="1600" b="0" baseline="0" dirty="0">
                <a:solidFill>
                  <a:schemeClr val="bg1">
                    <a:lumMod val="75000"/>
                  </a:schemeClr>
                </a:solidFill>
                <a:latin typeface="Trebuchet MS" pitchFamily="34" charset="0"/>
              </a:endParaRPr>
            </a:p>
            <a:p>
              <a:pPr algn="l"/>
              <a:endParaRPr lang="en-US" sz="1600" b="0" baseline="0" dirty="0">
                <a:solidFill>
                  <a:schemeClr val="bg1">
                    <a:lumMod val="75000"/>
                  </a:schemeClr>
                </a:solidFill>
                <a:latin typeface="Trebuchet MS" pitchFamily="34" charset="0"/>
              </a:endParaRPr>
            </a:p>
            <a:p>
              <a:pPr algn="l"/>
              <a:r>
                <a:rPr lang="en-US" sz="1800" b="1" baseline="0" dirty="0">
                  <a:solidFill>
                    <a:schemeClr val="bg1"/>
                  </a:solidFill>
                  <a:latin typeface="Trebuchet MS" pitchFamily="34" charset="0"/>
                </a:rPr>
                <a:t/>
              </a:r>
              <a:br>
                <a:rPr lang="en-US" sz="1800" b="1" baseline="0" dirty="0">
                  <a:solidFill>
                    <a:schemeClr val="bg1"/>
                  </a:solidFill>
                  <a:latin typeface="Trebuchet MS" pitchFamily="34" charset="0"/>
                </a:rPr>
              </a:br>
              <a:endParaRPr lang="en-US" sz="1800" b="1" dirty="0">
                <a:solidFill>
                  <a:schemeClr val="bg1"/>
                </a:solidFill>
                <a:latin typeface="Trebuchet MS" pitchFamily="34" charset="0"/>
              </a:endParaRPr>
            </a:p>
            <a:p>
              <a:pPr algn="ctr"/>
              <a:endParaRPr lang="en-US" sz="1800" b="1" dirty="0">
                <a:solidFill>
                  <a:srgbClr val="FFC000"/>
                </a:solidFill>
                <a:latin typeface="Trebuchet MS" pitchFamily="34" charset="0"/>
              </a:endParaRPr>
            </a:p>
            <a:p>
              <a:pPr algn="ctr"/>
              <a:endParaRPr lang="en-US" sz="1800" b="1" dirty="0">
                <a:solidFill>
                  <a:srgbClr val="FFC000"/>
                </a:solidFill>
                <a:latin typeface="Trebuchet MS" pitchFamily="34" charset="0"/>
              </a:endParaRPr>
            </a:p>
            <a:p>
              <a:pPr algn="ctr"/>
              <a:r>
                <a:rPr lang="en-US" sz="2000" b="1" dirty="0">
                  <a:solidFill>
                    <a:srgbClr val="FFC000"/>
                  </a:solidFill>
                  <a:latin typeface="Trebuchet MS" pitchFamily="34" charset="0"/>
                </a:rPr>
                <a:t>Adding Logos</a:t>
              </a:r>
              <a:r>
                <a:rPr lang="en-US" sz="2000" b="1" baseline="0" dirty="0">
                  <a:solidFill>
                    <a:srgbClr val="FFC000"/>
                  </a:solidFill>
                  <a:latin typeface="Trebuchet MS" pitchFamily="34" charset="0"/>
                </a:rPr>
                <a:t> / Seals</a:t>
              </a:r>
            </a:p>
            <a:p>
              <a:pPr algn="l"/>
              <a:r>
                <a:rPr lang="en-US" sz="16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1050" b="0" spc="300" baseline="0" dirty="0">
                <a:solidFill>
                  <a:schemeClr val="bg1">
                    <a:lumMod val="75000"/>
                  </a:schemeClr>
                </a:solidFill>
                <a:latin typeface="Trebuchet MS" pitchFamily="34" charset="0"/>
              </a:endParaRPr>
            </a:p>
            <a:p>
              <a:pPr algn="l"/>
              <a:r>
                <a:rPr lang="en-US" sz="1600" b="1" spc="300" baseline="0" dirty="0">
                  <a:solidFill>
                    <a:srgbClr val="FFC000"/>
                  </a:solidFill>
                  <a:latin typeface="Trebuchet MS" pitchFamily="34" charset="0"/>
                </a:rPr>
                <a:t>TIP:</a:t>
              </a:r>
              <a:r>
                <a:rPr lang="en-US" sz="1600" b="1" spc="0" baseline="0" dirty="0">
                  <a:solidFill>
                    <a:srgbClr val="FFC000"/>
                  </a:solidFill>
                  <a:latin typeface="Trebuchet MS" pitchFamily="34" charset="0"/>
                </a:rPr>
                <a:t> </a:t>
              </a:r>
              <a:r>
                <a:rPr lang="en-US" sz="1600" b="0" baseline="0" dirty="0">
                  <a:solidFill>
                    <a:schemeClr val="bg1">
                      <a:lumMod val="75000"/>
                    </a:schemeClr>
                  </a:solidFill>
                  <a:latin typeface="Trebuchet MS" pitchFamily="34" charset="0"/>
                </a:rPr>
                <a:t>See if your company’s logo is available on our free poster templates page.</a:t>
              </a:r>
            </a:p>
            <a:p>
              <a:pPr algn="l"/>
              <a:endParaRPr lang="en-US" sz="1600" b="0" baseline="0" dirty="0">
                <a:latin typeface="Trebuchet MS" pitchFamily="34" charset="0"/>
              </a:endParaRPr>
            </a:p>
            <a:p>
              <a:pPr algn="ctr"/>
              <a:r>
                <a:rPr lang="en-US" sz="2000" b="1" baseline="0" dirty="0">
                  <a:solidFill>
                    <a:srgbClr val="FFC000"/>
                  </a:solidFill>
                  <a:latin typeface="Trebuchet MS" pitchFamily="34" charset="0"/>
                </a:rPr>
                <a:t>Photographs / Graphics</a:t>
              </a:r>
            </a:p>
            <a:p>
              <a:pPr algn="l" defTabSz="977900"/>
              <a:r>
                <a:rPr lang="en-US" sz="16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1600" b="0" spc="0" baseline="0" dirty="0">
                  <a:solidFill>
                    <a:schemeClr val="bg1">
                      <a:lumMod val="75000"/>
                    </a:schemeClr>
                  </a:solidFill>
                  <a:latin typeface="Trebuchet MS" pitchFamily="34" charset="0"/>
                </a:rPr>
                <a:t>disproportionally.</a:t>
              </a:r>
            </a:p>
            <a:p>
              <a:pPr algn="l" defTabSz="977900"/>
              <a:endParaRPr lang="en-US" sz="1600" b="0" baseline="0" dirty="0">
                <a:latin typeface="Trebuchet MS" pitchFamily="34" charset="0"/>
              </a:endParaRPr>
            </a:p>
            <a:p>
              <a:pPr algn="ctr"/>
              <a:endParaRPr lang="en-US" sz="1800" b="1" baseline="0" dirty="0">
                <a:solidFill>
                  <a:srgbClr val="FFC000"/>
                </a:solidFill>
                <a:latin typeface="Trebuchet MS" pitchFamily="34" charset="0"/>
              </a:endParaRPr>
            </a:p>
            <a:p>
              <a:pPr algn="ctr"/>
              <a:endParaRPr lang="en-US" sz="1800" b="1" baseline="0" dirty="0">
                <a:solidFill>
                  <a:srgbClr val="FFC000"/>
                </a:solidFill>
                <a:latin typeface="Trebuchet MS" pitchFamily="34" charset="0"/>
              </a:endParaRPr>
            </a:p>
            <a:p>
              <a:pPr algn="ctr"/>
              <a:endParaRPr lang="en-US" sz="1800" b="1" baseline="0" dirty="0">
                <a:solidFill>
                  <a:srgbClr val="FFC000"/>
                </a:solidFill>
                <a:latin typeface="Trebuchet MS" pitchFamily="34" charset="0"/>
              </a:endParaRPr>
            </a:p>
            <a:p>
              <a:pPr algn="ctr"/>
              <a:endParaRPr lang="en-US" sz="1800" b="1" baseline="0" dirty="0">
                <a:solidFill>
                  <a:srgbClr val="FFC000"/>
                </a:solidFill>
                <a:latin typeface="Trebuchet MS" pitchFamily="34" charset="0"/>
              </a:endParaRPr>
            </a:p>
            <a:p>
              <a:pPr algn="ctr"/>
              <a:endParaRPr lang="en-US" sz="1800" b="1" baseline="0" dirty="0">
                <a:solidFill>
                  <a:srgbClr val="FFC000"/>
                </a:solidFill>
                <a:latin typeface="Trebuchet MS" pitchFamily="34" charset="0"/>
              </a:endParaRPr>
            </a:p>
            <a:p>
              <a:pPr algn="ctr"/>
              <a:endParaRPr lang="en-US" sz="1800" b="1" baseline="0" dirty="0">
                <a:solidFill>
                  <a:srgbClr val="FFC000"/>
                </a:solidFill>
                <a:latin typeface="Trebuchet MS" pitchFamily="34" charset="0"/>
              </a:endParaRPr>
            </a:p>
            <a:p>
              <a:pPr algn="ctr"/>
              <a:endParaRPr lang="en-US" sz="1800" b="1" baseline="0" dirty="0">
                <a:solidFill>
                  <a:srgbClr val="FFC000"/>
                </a:solidFill>
                <a:latin typeface="Trebuchet MS" pitchFamily="34" charset="0"/>
              </a:endParaRPr>
            </a:p>
            <a:p>
              <a:pPr algn="ctr"/>
              <a:endParaRPr lang="en-US" sz="1800" b="1" baseline="0" dirty="0">
                <a:solidFill>
                  <a:srgbClr val="FFC000"/>
                </a:solidFill>
                <a:latin typeface="Trebuchet MS" pitchFamily="34" charset="0"/>
              </a:endParaRPr>
            </a:p>
            <a:p>
              <a:pPr algn="ctr"/>
              <a:r>
                <a:rPr lang="en-US" sz="2000" b="1" baseline="0" dirty="0">
                  <a:solidFill>
                    <a:srgbClr val="FFC000"/>
                  </a:solidFill>
                  <a:latin typeface="Trebuchet MS" pitchFamily="34" charset="0"/>
                </a:rPr>
                <a:t>Image Quality Check</a:t>
              </a:r>
            </a:p>
            <a:p>
              <a:pPr lvl="0" algn="l" defTabSz="977900"/>
              <a:r>
                <a:rPr lang="en-US" sz="1600" b="0" baseline="0" dirty="0">
                  <a:solidFill>
                    <a:schemeClr val="bg1">
                      <a:lumMod val="75000"/>
                    </a:schemeClr>
                  </a:solidFill>
                  <a:latin typeface="Trebuchet MS" pitchFamily="34" charset="0"/>
                </a:rPr>
                <a:t>Zoom in and look at your images at 100% magnification. If they look good they will print well. </a:t>
              </a:r>
              <a:endParaRPr lang="en-US" sz="1800" b="0" dirty="0">
                <a:latin typeface="Trebuchet MS" pitchFamily="34" charset="0"/>
              </a:endParaRPr>
            </a:p>
          </p:txBody>
        </p:sp>
        <p:cxnSp>
          <p:nvCxnSpPr>
            <p:cNvPr id="133" name="Straight Connector 132"/>
            <p:cNvCxnSpPr/>
            <p:nvPr userDrawn="1"/>
          </p:nvCxnSpPr>
          <p:spPr>
            <a:xfrm>
              <a:off x="-11220550" y="6558957"/>
              <a:ext cx="10999746" cy="2783"/>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134" name="Picture 133"/>
            <p:cNvPicPr>
              <a:picLocks noChangeAspect="1"/>
            </p:cNvPicPr>
            <p:nvPr userDrawn="1"/>
          </p:nvPicPr>
          <p:blipFill>
            <a:blip r:embed="rId3"/>
            <a:stretch>
              <a:fillRect/>
            </a:stretch>
          </p:blipFill>
          <p:spPr>
            <a:xfrm>
              <a:off x="-10921163" y="8258380"/>
              <a:ext cx="1597665" cy="1001614"/>
            </a:xfrm>
            <a:prstGeom prst="rect">
              <a:avLst/>
            </a:prstGeom>
          </p:spPr>
        </p:pic>
        <p:pic>
          <p:nvPicPr>
            <p:cNvPr id="135" name="Picture 134"/>
            <p:cNvPicPr>
              <a:picLocks noChangeAspect="1"/>
            </p:cNvPicPr>
            <p:nvPr userDrawn="1"/>
          </p:nvPicPr>
          <p:blipFill>
            <a:blip r:embed="rId4"/>
            <a:stretch>
              <a:fillRect/>
            </a:stretch>
          </p:blipFill>
          <p:spPr>
            <a:xfrm>
              <a:off x="-10736023" y="12656056"/>
              <a:ext cx="9986807" cy="877998"/>
            </a:xfrm>
            <a:prstGeom prst="rect">
              <a:avLst/>
            </a:prstGeom>
          </p:spPr>
        </p:pic>
        <p:grpSp>
          <p:nvGrpSpPr>
            <p:cNvPr id="136" name="Group 135"/>
            <p:cNvGrpSpPr/>
            <p:nvPr userDrawn="1"/>
          </p:nvGrpSpPr>
          <p:grpSpPr>
            <a:xfrm>
              <a:off x="-9844889" y="20003965"/>
              <a:ext cx="7631078" cy="1987374"/>
              <a:chOff x="-4516464" y="11400895"/>
              <a:chExt cx="3516822" cy="1095700"/>
            </a:xfrm>
          </p:grpSpPr>
          <p:grpSp>
            <p:nvGrpSpPr>
              <p:cNvPr id="142" name="Group 141"/>
              <p:cNvGrpSpPr/>
              <p:nvPr userDrawn="1"/>
            </p:nvGrpSpPr>
            <p:grpSpPr>
              <a:xfrm>
                <a:off x="-2783494" y="11400931"/>
                <a:ext cx="624373" cy="894738"/>
                <a:chOff x="-3958698" y="11604666"/>
                <a:chExt cx="779266" cy="1282148"/>
              </a:xfrm>
            </p:grpSpPr>
            <p:pic>
              <p:nvPicPr>
                <p:cNvPr id="148" name="Picture 147"/>
                <p:cNvPicPr>
                  <a:picLocks noChangeAspect="1"/>
                </p:cNvPicPr>
                <p:nvPr userDrawn="1"/>
              </p:nvPicPr>
              <p:blipFill>
                <a:blip r:embed="rId5"/>
                <a:stretch>
                  <a:fillRect/>
                </a:stretch>
              </p:blipFill>
              <p:spPr>
                <a:xfrm>
                  <a:off x="-3948160" y="11604666"/>
                  <a:ext cx="768728" cy="1090753"/>
                </a:xfrm>
                <a:prstGeom prst="rect">
                  <a:avLst/>
                </a:prstGeom>
              </p:spPr>
            </p:pic>
            <p:sp>
              <p:nvSpPr>
                <p:cNvPr id="149" name="TextBox 56"/>
                <p:cNvSpPr txBox="1"/>
                <p:nvPr userDrawn="1"/>
              </p:nvSpPr>
              <p:spPr>
                <a:xfrm>
                  <a:off x="-3958698" y="12643655"/>
                  <a:ext cx="779263" cy="243159"/>
                </a:xfrm>
                <a:prstGeom prst="rect">
                  <a:avLst/>
                </a:prstGeom>
                <a:solidFill>
                  <a:schemeClr val="accent1"/>
                </a:solidFill>
                <a:ln>
                  <a:noFill/>
                </a:ln>
              </p:spPr>
              <p:txBody>
                <a:bodyPr wrap="square" lIns="0" tIns="0" rIns="0" bIns="0" rtlCol="0">
                  <a:spAutoFit/>
                </a:bodyPr>
                <a:lstStyle>
                  <a:defPPr>
                    <a:defRPr lang="en-US"/>
                  </a:defPPr>
                  <a:lvl1pPr marL="0" algn="l" defTabSz="2821436" rtl="0" eaLnBrk="1" latinLnBrk="0" hangingPunct="1">
                    <a:defRPr sz="5600" kern="1200">
                      <a:solidFill>
                        <a:schemeClr val="tx1"/>
                      </a:solidFill>
                      <a:latin typeface="+mn-lt"/>
                      <a:ea typeface="+mn-ea"/>
                      <a:cs typeface="+mn-cs"/>
                    </a:defRPr>
                  </a:lvl1pPr>
                  <a:lvl2pPr marL="1410719" algn="l" defTabSz="2821436" rtl="0" eaLnBrk="1" latinLnBrk="0" hangingPunct="1">
                    <a:defRPr sz="5600" kern="1200">
                      <a:solidFill>
                        <a:schemeClr val="tx1"/>
                      </a:solidFill>
                      <a:latin typeface="+mn-lt"/>
                      <a:ea typeface="+mn-ea"/>
                      <a:cs typeface="+mn-cs"/>
                    </a:defRPr>
                  </a:lvl2pPr>
                  <a:lvl3pPr marL="2821436" algn="l" defTabSz="2821436" rtl="0" eaLnBrk="1" latinLnBrk="0" hangingPunct="1">
                    <a:defRPr sz="5600" kern="1200">
                      <a:solidFill>
                        <a:schemeClr val="tx1"/>
                      </a:solidFill>
                      <a:latin typeface="+mn-lt"/>
                      <a:ea typeface="+mn-ea"/>
                      <a:cs typeface="+mn-cs"/>
                    </a:defRPr>
                  </a:lvl3pPr>
                  <a:lvl4pPr marL="4232155" algn="l" defTabSz="2821436" rtl="0" eaLnBrk="1" latinLnBrk="0" hangingPunct="1">
                    <a:defRPr sz="5600" kern="1200">
                      <a:solidFill>
                        <a:schemeClr val="tx1"/>
                      </a:solidFill>
                      <a:latin typeface="+mn-lt"/>
                      <a:ea typeface="+mn-ea"/>
                      <a:cs typeface="+mn-cs"/>
                    </a:defRPr>
                  </a:lvl4pPr>
                  <a:lvl5pPr marL="5642872" algn="l" defTabSz="2821436" rtl="0" eaLnBrk="1" latinLnBrk="0" hangingPunct="1">
                    <a:defRPr sz="5600" kern="1200">
                      <a:solidFill>
                        <a:schemeClr val="tx1"/>
                      </a:solidFill>
                      <a:latin typeface="+mn-lt"/>
                      <a:ea typeface="+mn-ea"/>
                      <a:cs typeface="+mn-cs"/>
                    </a:defRPr>
                  </a:lvl5pPr>
                  <a:lvl6pPr marL="7053590" algn="l" defTabSz="2821436" rtl="0" eaLnBrk="1" latinLnBrk="0" hangingPunct="1">
                    <a:defRPr sz="5600" kern="1200">
                      <a:solidFill>
                        <a:schemeClr val="tx1"/>
                      </a:solidFill>
                      <a:latin typeface="+mn-lt"/>
                      <a:ea typeface="+mn-ea"/>
                      <a:cs typeface="+mn-cs"/>
                    </a:defRPr>
                  </a:lvl6pPr>
                  <a:lvl7pPr marL="8464309" algn="l" defTabSz="2821436" rtl="0" eaLnBrk="1" latinLnBrk="0" hangingPunct="1">
                    <a:defRPr sz="5600" kern="1200">
                      <a:solidFill>
                        <a:schemeClr val="tx1"/>
                      </a:solidFill>
                      <a:latin typeface="+mn-lt"/>
                      <a:ea typeface="+mn-ea"/>
                      <a:cs typeface="+mn-cs"/>
                    </a:defRPr>
                  </a:lvl7pPr>
                  <a:lvl8pPr marL="9875027" algn="l" defTabSz="2821436" rtl="0" eaLnBrk="1" latinLnBrk="0" hangingPunct="1">
                    <a:defRPr sz="5600" kern="1200">
                      <a:solidFill>
                        <a:schemeClr val="tx1"/>
                      </a:solidFill>
                      <a:latin typeface="+mn-lt"/>
                      <a:ea typeface="+mn-ea"/>
                      <a:cs typeface="+mn-cs"/>
                    </a:defRPr>
                  </a:lvl8pPr>
                  <a:lvl9pPr marL="11285745" algn="l" defTabSz="2821436" rtl="0" eaLnBrk="1" latinLnBrk="0" hangingPunct="1">
                    <a:defRPr sz="5600" kern="1200">
                      <a:solidFill>
                        <a:schemeClr val="tx1"/>
                      </a:solidFill>
                      <a:latin typeface="+mn-lt"/>
                      <a:ea typeface="+mn-ea"/>
                      <a:cs typeface="+mn-cs"/>
                    </a:defRPr>
                  </a:lvl9pPr>
                </a:lstStyle>
                <a:p>
                  <a:pPr algn="ctr"/>
                  <a:r>
                    <a:rPr lang="en-US" sz="1200" b="1" dirty="0">
                      <a:solidFill>
                        <a:schemeClr val="tx1"/>
                      </a:solidFill>
                    </a:rPr>
                    <a:t>ORIGINAL</a:t>
                  </a:r>
                </a:p>
              </p:txBody>
            </p:sp>
          </p:grpSp>
          <p:grpSp>
            <p:nvGrpSpPr>
              <p:cNvPr id="143" name="Group 142"/>
              <p:cNvGrpSpPr/>
              <p:nvPr userDrawn="1"/>
            </p:nvGrpSpPr>
            <p:grpSpPr>
              <a:xfrm>
                <a:off x="-2033159" y="11400901"/>
                <a:ext cx="1033517" cy="907673"/>
                <a:chOff x="-2921738" y="11667366"/>
                <a:chExt cx="1420279" cy="1247341"/>
              </a:xfrm>
            </p:grpSpPr>
            <p:pic>
              <p:nvPicPr>
                <p:cNvPr id="146" name="Picture 145"/>
                <p:cNvPicPr>
                  <a:picLocks noChangeAspect="1"/>
                </p:cNvPicPr>
                <p:nvPr userDrawn="1"/>
              </p:nvPicPr>
              <p:blipFill>
                <a:blip r:embed="rId5"/>
                <a:stretch>
                  <a:fillRect/>
                </a:stretch>
              </p:blipFill>
              <p:spPr>
                <a:xfrm>
                  <a:off x="-2921738" y="11667366"/>
                  <a:ext cx="1420279" cy="1029695"/>
                </a:xfrm>
                <a:prstGeom prst="rect">
                  <a:avLst/>
                </a:prstGeom>
              </p:spPr>
            </p:pic>
            <p:sp>
              <p:nvSpPr>
                <p:cNvPr id="147" name="TextBox 54"/>
                <p:cNvSpPr txBox="1"/>
                <p:nvPr userDrawn="1"/>
              </p:nvSpPr>
              <p:spPr>
                <a:xfrm>
                  <a:off x="-2918992" y="12642653"/>
                  <a:ext cx="1417533" cy="272054"/>
                </a:xfrm>
                <a:prstGeom prst="rect">
                  <a:avLst/>
                </a:prstGeom>
                <a:solidFill>
                  <a:srgbClr val="FF0000"/>
                </a:solidFill>
              </p:spPr>
              <p:txBody>
                <a:bodyPr wrap="square" lIns="0" tIns="0" rIns="0" bIns="0" rtlCol="0">
                  <a:spAutoFit/>
                </a:bodyPr>
                <a:lstStyle>
                  <a:defPPr>
                    <a:defRPr lang="en-US"/>
                  </a:defPPr>
                  <a:lvl1pPr marL="0" algn="l" defTabSz="2821436" rtl="0" eaLnBrk="1" latinLnBrk="0" hangingPunct="1">
                    <a:defRPr sz="5600" kern="1200">
                      <a:solidFill>
                        <a:schemeClr val="tx1"/>
                      </a:solidFill>
                      <a:latin typeface="+mn-lt"/>
                      <a:ea typeface="+mn-ea"/>
                      <a:cs typeface="+mn-cs"/>
                    </a:defRPr>
                  </a:lvl1pPr>
                  <a:lvl2pPr marL="1410719" algn="l" defTabSz="2821436" rtl="0" eaLnBrk="1" latinLnBrk="0" hangingPunct="1">
                    <a:defRPr sz="5600" kern="1200">
                      <a:solidFill>
                        <a:schemeClr val="tx1"/>
                      </a:solidFill>
                      <a:latin typeface="+mn-lt"/>
                      <a:ea typeface="+mn-ea"/>
                      <a:cs typeface="+mn-cs"/>
                    </a:defRPr>
                  </a:lvl2pPr>
                  <a:lvl3pPr marL="2821436" algn="l" defTabSz="2821436" rtl="0" eaLnBrk="1" latinLnBrk="0" hangingPunct="1">
                    <a:defRPr sz="5600" kern="1200">
                      <a:solidFill>
                        <a:schemeClr val="tx1"/>
                      </a:solidFill>
                      <a:latin typeface="+mn-lt"/>
                      <a:ea typeface="+mn-ea"/>
                      <a:cs typeface="+mn-cs"/>
                    </a:defRPr>
                  </a:lvl3pPr>
                  <a:lvl4pPr marL="4232155" algn="l" defTabSz="2821436" rtl="0" eaLnBrk="1" latinLnBrk="0" hangingPunct="1">
                    <a:defRPr sz="5600" kern="1200">
                      <a:solidFill>
                        <a:schemeClr val="tx1"/>
                      </a:solidFill>
                      <a:latin typeface="+mn-lt"/>
                      <a:ea typeface="+mn-ea"/>
                      <a:cs typeface="+mn-cs"/>
                    </a:defRPr>
                  </a:lvl4pPr>
                  <a:lvl5pPr marL="5642872" algn="l" defTabSz="2821436" rtl="0" eaLnBrk="1" latinLnBrk="0" hangingPunct="1">
                    <a:defRPr sz="5600" kern="1200">
                      <a:solidFill>
                        <a:schemeClr val="tx1"/>
                      </a:solidFill>
                      <a:latin typeface="+mn-lt"/>
                      <a:ea typeface="+mn-ea"/>
                      <a:cs typeface="+mn-cs"/>
                    </a:defRPr>
                  </a:lvl5pPr>
                  <a:lvl6pPr marL="7053590" algn="l" defTabSz="2821436" rtl="0" eaLnBrk="1" latinLnBrk="0" hangingPunct="1">
                    <a:defRPr sz="5600" kern="1200">
                      <a:solidFill>
                        <a:schemeClr val="tx1"/>
                      </a:solidFill>
                      <a:latin typeface="+mn-lt"/>
                      <a:ea typeface="+mn-ea"/>
                      <a:cs typeface="+mn-cs"/>
                    </a:defRPr>
                  </a:lvl6pPr>
                  <a:lvl7pPr marL="8464309" algn="l" defTabSz="2821436" rtl="0" eaLnBrk="1" latinLnBrk="0" hangingPunct="1">
                    <a:defRPr sz="5600" kern="1200">
                      <a:solidFill>
                        <a:schemeClr val="tx1"/>
                      </a:solidFill>
                      <a:latin typeface="+mn-lt"/>
                      <a:ea typeface="+mn-ea"/>
                      <a:cs typeface="+mn-cs"/>
                    </a:defRPr>
                  </a:lvl7pPr>
                  <a:lvl8pPr marL="9875027" algn="l" defTabSz="2821436" rtl="0" eaLnBrk="1" latinLnBrk="0" hangingPunct="1">
                    <a:defRPr sz="5600" kern="1200">
                      <a:solidFill>
                        <a:schemeClr val="tx1"/>
                      </a:solidFill>
                      <a:latin typeface="+mn-lt"/>
                      <a:ea typeface="+mn-ea"/>
                      <a:cs typeface="+mn-cs"/>
                    </a:defRPr>
                  </a:lvl8pPr>
                  <a:lvl9pPr marL="11285745" algn="l" defTabSz="2821436" rtl="0" eaLnBrk="1" latinLnBrk="0" hangingPunct="1">
                    <a:defRPr sz="5600" kern="1200">
                      <a:solidFill>
                        <a:schemeClr val="tx1"/>
                      </a:solidFill>
                      <a:latin typeface="+mn-lt"/>
                      <a:ea typeface="+mn-ea"/>
                      <a:cs typeface="+mn-cs"/>
                    </a:defRPr>
                  </a:lvl9pPr>
                </a:lstStyle>
                <a:p>
                  <a:pPr algn="ctr"/>
                  <a:r>
                    <a:rPr lang="en-US" sz="1400" b="1" dirty="0">
                      <a:solidFill>
                        <a:schemeClr val="bg1"/>
                      </a:solidFill>
                    </a:rPr>
                    <a:t>DISTORTED</a:t>
                  </a:r>
                  <a:endParaRPr lang="en-US" sz="700" b="1" dirty="0">
                    <a:solidFill>
                      <a:schemeClr val="bg1"/>
                    </a:solidFill>
                  </a:endParaRPr>
                </a:p>
              </p:txBody>
            </p:sp>
          </p:grpSp>
          <p:pic>
            <p:nvPicPr>
              <p:cNvPr id="144" name="Picture 143"/>
              <p:cNvPicPr>
                <a:picLocks noChangeAspect="1"/>
              </p:cNvPicPr>
              <p:nvPr userDrawn="1"/>
            </p:nvPicPr>
            <p:blipFill>
              <a:blip r:embed="rId6"/>
              <a:stretch>
                <a:fillRect/>
              </a:stretch>
            </p:blipFill>
            <p:spPr>
              <a:xfrm>
                <a:off x="-4516464" y="11400895"/>
                <a:ext cx="1098742" cy="847761"/>
              </a:xfrm>
              <a:prstGeom prst="rect">
                <a:avLst/>
              </a:prstGeom>
            </p:spPr>
          </p:pic>
          <p:sp>
            <p:nvSpPr>
              <p:cNvPr id="145" name="TextBox 52"/>
              <p:cNvSpPr txBox="1"/>
              <p:nvPr userDrawn="1"/>
            </p:nvSpPr>
            <p:spPr>
              <a:xfrm>
                <a:off x="-4471893" y="12298627"/>
                <a:ext cx="1035685" cy="197968"/>
              </a:xfrm>
              <a:prstGeom prst="rect">
                <a:avLst/>
              </a:prstGeom>
              <a:noFill/>
            </p:spPr>
            <p:txBody>
              <a:bodyPr wrap="square" lIns="0" tIns="0" rIns="0" bIns="0" rtlCol="0">
                <a:spAutoFit/>
              </a:bodyPr>
              <a:lstStyle>
                <a:defPPr>
                  <a:defRPr lang="en-US"/>
                </a:defPPr>
                <a:lvl1pPr marL="0" algn="l" defTabSz="2821436" rtl="0" eaLnBrk="1" latinLnBrk="0" hangingPunct="1">
                  <a:defRPr sz="5600" kern="1200">
                    <a:solidFill>
                      <a:schemeClr val="tx1"/>
                    </a:solidFill>
                    <a:latin typeface="+mn-lt"/>
                    <a:ea typeface="+mn-ea"/>
                    <a:cs typeface="+mn-cs"/>
                  </a:defRPr>
                </a:lvl1pPr>
                <a:lvl2pPr marL="1410719" algn="l" defTabSz="2821436" rtl="0" eaLnBrk="1" latinLnBrk="0" hangingPunct="1">
                  <a:defRPr sz="5600" kern="1200">
                    <a:solidFill>
                      <a:schemeClr val="tx1"/>
                    </a:solidFill>
                    <a:latin typeface="+mn-lt"/>
                    <a:ea typeface="+mn-ea"/>
                    <a:cs typeface="+mn-cs"/>
                  </a:defRPr>
                </a:lvl2pPr>
                <a:lvl3pPr marL="2821436" algn="l" defTabSz="2821436" rtl="0" eaLnBrk="1" latinLnBrk="0" hangingPunct="1">
                  <a:defRPr sz="5600" kern="1200">
                    <a:solidFill>
                      <a:schemeClr val="tx1"/>
                    </a:solidFill>
                    <a:latin typeface="+mn-lt"/>
                    <a:ea typeface="+mn-ea"/>
                    <a:cs typeface="+mn-cs"/>
                  </a:defRPr>
                </a:lvl3pPr>
                <a:lvl4pPr marL="4232155" algn="l" defTabSz="2821436" rtl="0" eaLnBrk="1" latinLnBrk="0" hangingPunct="1">
                  <a:defRPr sz="5600" kern="1200">
                    <a:solidFill>
                      <a:schemeClr val="tx1"/>
                    </a:solidFill>
                    <a:latin typeface="+mn-lt"/>
                    <a:ea typeface="+mn-ea"/>
                    <a:cs typeface="+mn-cs"/>
                  </a:defRPr>
                </a:lvl4pPr>
                <a:lvl5pPr marL="5642872" algn="l" defTabSz="2821436" rtl="0" eaLnBrk="1" latinLnBrk="0" hangingPunct="1">
                  <a:defRPr sz="5600" kern="1200">
                    <a:solidFill>
                      <a:schemeClr val="tx1"/>
                    </a:solidFill>
                    <a:latin typeface="+mn-lt"/>
                    <a:ea typeface="+mn-ea"/>
                    <a:cs typeface="+mn-cs"/>
                  </a:defRPr>
                </a:lvl5pPr>
                <a:lvl6pPr marL="7053590" algn="l" defTabSz="2821436" rtl="0" eaLnBrk="1" latinLnBrk="0" hangingPunct="1">
                  <a:defRPr sz="5600" kern="1200">
                    <a:solidFill>
                      <a:schemeClr val="tx1"/>
                    </a:solidFill>
                    <a:latin typeface="+mn-lt"/>
                    <a:ea typeface="+mn-ea"/>
                    <a:cs typeface="+mn-cs"/>
                  </a:defRPr>
                </a:lvl6pPr>
                <a:lvl7pPr marL="8464309" algn="l" defTabSz="2821436" rtl="0" eaLnBrk="1" latinLnBrk="0" hangingPunct="1">
                  <a:defRPr sz="5600" kern="1200">
                    <a:solidFill>
                      <a:schemeClr val="tx1"/>
                    </a:solidFill>
                    <a:latin typeface="+mn-lt"/>
                    <a:ea typeface="+mn-ea"/>
                    <a:cs typeface="+mn-cs"/>
                  </a:defRPr>
                </a:lvl7pPr>
                <a:lvl8pPr marL="9875027" algn="l" defTabSz="2821436" rtl="0" eaLnBrk="1" latinLnBrk="0" hangingPunct="1">
                  <a:defRPr sz="5600" kern="1200">
                    <a:solidFill>
                      <a:schemeClr val="tx1"/>
                    </a:solidFill>
                    <a:latin typeface="+mn-lt"/>
                    <a:ea typeface="+mn-ea"/>
                    <a:cs typeface="+mn-cs"/>
                  </a:defRPr>
                </a:lvl8pPr>
                <a:lvl9pPr marL="11285745" algn="l" defTabSz="2821436" rtl="0" eaLnBrk="1" latinLnBrk="0" hangingPunct="1">
                  <a:defRPr sz="5600" kern="1200">
                    <a:solidFill>
                      <a:schemeClr val="tx1"/>
                    </a:solidFill>
                    <a:latin typeface="+mn-lt"/>
                    <a:ea typeface="+mn-ea"/>
                    <a:cs typeface="+mn-cs"/>
                  </a:defRPr>
                </a:lvl9pPr>
              </a:lstStyle>
              <a:p>
                <a:pPr algn="ctr"/>
                <a:r>
                  <a:rPr lang="en-US" sz="1400" dirty="0">
                    <a:solidFill>
                      <a:schemeClr val="bg1"/>
                    </a:solidFill>
                  </a:rPr>
                  <a:t>Corner</a:t>
                </a:r>
                <a:r>
                  <a:rPr lang="en-US" sz="1400" baseline="0" dirty="0">
                    <a:solidFill>
                      <a:schemeClr val="bg1"/>
                    </a:solidFill>
                  </a:rPr>
                  <a:t> handles</a:t>
                </a:r>
                <a:endParaRPr lang="en-US" sz="1400" dirty="0">
                  <a:solidFill>
                    <a:schemeClr val="bg1"/>
                  </a:solidFill>
                </a:endParaRPr>
              </a:p>
            </p:txBody>
          </p:sp>
        </p:grpSp>
        <p:grpSp>
          <p:nvGrpSpPr>
            <p:cNvPr id="137" name="Group 136"/>
            <p:cNvGrpSpPr/>
            <p:nvPr userDrawn="1"/>
          </p:nvGrpSpPr>
          <p:grpSpPr>
            <a:xfrm>
              <a:off x="-9469558" y="23877378"/>
              <a:ext cx="7832477" cy="2027099"/>
              <a:chOff x="-4365215" y="13511542"/>
              <a:chExt cx="3609638" cy="1117602"/>
            </a:xfrm>
          </p:grpSpPr>
          <p:pic>
            <p:nvPicPr>
              <p:cNvPr id="138" name="Picture 137"/>
              <p:cNvPicPr/>
              <p:nvPr userDrawn="1"/>
            </p:nvPicPr>
            <p:blipFill>
              <a:blip r:embed="rId7"/>
              <a:stretch>
                <a:fillRect/>
              </a:stretch>
            </p:blipFill>
            <p:spPr>
              <a:xfrm>
                <a:off x="-4116855" y="13661577"/>
                <a:ext cx="1512652" cy="772700"/>
              </a:xfrm>
              <a:prstGeom prst="rect">
                <a:avLst/>
              </a:prstGeom>
            </p:spPr>
          </p:pic>
          <p:pic>
            <p:nvPicPr>
              <p:cNvPr id="139" name="Picture 138"/>
              <p:cNvPicPr/>
              <p:nvPr userDrawn="1"/>
            </p:nvPicPr>
            <p:blipFill>
              <a:blip r:embed="rId8"/>
              <a:stretch>
                <a:fillRect/>
              </a:stretch>
            </p:blipFill>
            <p:spPr>
              <a:xfrm>
                <a:off x="-2534018" y="13661577"/>
                <a:ext cx="1512652" cy="772700"/>
              </a:xfrm>
              <a:prstGeom prst="rect">
                <a:avLst/>
              </a:prstGeom>
            </p:spPr>
          </p:pic>
          <p:sp>
            <p:nvSpPr>
              <p:cNvPr id="140" name="TextBox 47"/>
              <p:cNvSpPr txBox="1"/>
              <p:nvPr userDrawn="1"/>
            </p:nvSpPr>
            <p:spPr>
              <a:xfrm rot="16200000">
                <a:off x="-4859006" y="14005333"/>
                <a:ext cx="1117601" cy="130020"/>
              </a:xfrm>
              <a:prstGeom prst="rect">
                <a:avLst/>
              </a:prstGeom>
              <a:noFill/>
            </p:spPr>
            <p:txBody>
              <a:bodyPr wrap="square" lIns="0" tIns="0" rIns="0" bIns="0" rtlCol="0">
                <a:spAutoFit/>
              </a:bodyPr>
              <a:lstStyle>
                <a:defPPr>
                  <a:defRPr lang="en-US"/>
                </a:defPPr>
                <a:lvl1pPr marL="0" algn="l" defTabSz="2821436" rtl="0" eaLnBrk="1" latinLnBrk="0" hangingPunct="1">
                  <a:defRPr sz="5600" kern="1200">
                    <a:solidFill>
                      <a:schemeClr val="tx1"/>
                    </a:solidFill>
                    <a:latin typeface="+mn-lt"/>
                    <a:ea typeface="+mn-ea"/>
                    <a:cs typeface="+mn-cs"/>
                  </a:defRPr>
                </a:lvl1pPr>
                <a:lvl2pPr marL="1410719" algn="l" defTabSz="2821436" rtl="0" eaLnBrk="1" latinLnBrk="0" hangingPunct="1">
                  <a:defRPr sz="5600" kern="1200">
                    <a:solidFill>
                      <a:schemeClr val="tx1"/>
                    </a:solidFill>
                    <a:latin typeface="+mn-lt"/>
                    <a:ea typeface="+mn-ea"/>
                    <a:cs typeface="+mn-cs"/>
                  </a:defRPr>
                </a:lvl2pPr>
                <a:lvl3pPr marL="2821436" algn="l" defTabSz="2821436" rtl="0" eaLnBrk="1" latinLnBrk="0" hangingPunct="1">
                  <a:defRPr sz="5600" kern="1200">
                    <a:solidFill>
                      <a:schemeClr val="tx1"/>
                    </a:solidFill>
                    <a:latin typeface="+mn-lt"/>
                    <a:ea typeface="+mn-ea"/>
                    <a:cs typeface="+mn-cs"/>
                  </a:defRPr>
                </a:lvl3pPr>
                <a:lvl4pPr marL="4232155" algn="l" defTabSz="2821436" rtl="0" eaLnBrk="1" latinLnBrk="0" hangingPunct="1">
                  <a:defRPr sz="5600" kern="1200">
                    <a:solidFill>
                      <a:schemeClr val="tx1"/>
                    </a:solidFill>
                    <a:latin typeface="+mn-lt"/>
                    <a:ea typeface="+mn-ea"/>
                    <a:cs typeface="+mn-cs"/>
                  </a:defRPr>
                </a:lvl4pPr>
                <a:lvl5pPr marL="5642872" algn="l" defTabSz="2821436" rtl="0" eaLnBrk="1" latinLnBrk="0" hangingPunct="1">
                  <a:defRPr sz="5600" kern="1200">
                    <a:solidFill>
                      <a:schemeClr val="tx1"/>
                    </a:solidFill>
                    <a:latin typeface="+mn-lt"/>
                    <a:ea typeface="+mn-ea"/>
                    <a:cs typeface="+mn-cs"/>
                  </a:defRPr>
                </a:lvl5pPr>
                <a:lvl6pPr marL="7053590" algn="l" defTabSz="2821436" rtl="0" eaLnBrk="1" latinLnBrk="0" hangingPunct="1">
                  <a:defRPr sz="5600" kern="1200">
                    <a:solidFill>
                      <a:schemeClr val="tx1"/>
                    </a:solidFill>
                    <a:latin typeface="+mn-lt"/>
                    <a:ea typeface="+mn-ea"/>
                    <a:cs typeface="+mn-cs"/>
                  </a:defRPr>
                </a:lvl6pPr>
                <a:lvl7pPr marL="8464309" algn="l" defTabSz="2821436" rtl="0" eaLnBrk="1" latinLnBrk="0" hangingPunct="1">
                  <a:defRPr sz="5600" kern="1200">
                    <a:solidFill>
                      <a:schemeClr val="tx1"/>
                    </a:solidFill>
                    <a:latin typeface="+mn-lt"/>
                    <a:ea typeface="+mn-ea"/>
                    <a:cs typeface="+mn-cs"/>
                  </a:defRPr>
                </a:lvl7pPr>
                <a:lvl8pPr marL="9875027" algn="l" defTabSz="2821436" rtl="0" eaLnBrk="1" latinLnBrk="0" hangingPunct="1">
                  <a:defRPr sz="5600" kern="1200">
                    <a:solidFill>
                      <a:schemeClr val="tx1"/>
                    </a:solidFill>
                    <a:latin typeface="+mn-lt"/>
                    <a:ea typeface="+mn-ea"/>
                    <a:cs typeface="+mn-cs"/>
                  </a:defRPr>
                </a:lvl8pPr>
                <a:lvl9pPr marL="11285745" algn="l" defTabSz="2821436" rtl="0" eaLnBrk="1" latinLnBrk="0" hangingPunct="1">
                  <a:defRPr sz="5600" kern="1200">
                    <a:solidFill>
                      <a:schemeClr val="tx1"/>
                    </a:solidFill>
                    <a:latin typeface="+mn-lt"/>
                    <a:ea typeface="+mn-ea"/>
                    <a:cs typeface="+mn-cs"/>
                  </a:defRPr>
                </a:lvl9pPr>
              </a:lstStyle>
              <a:p>
                <a:pPr algn="ctr"/>
                <a:r>
                  <a:rPr lang="en-US" sz="1100" dirty="0">
                    <a:solidFill>
                      <a:srgbClr val="92D050"/>
                    </a:solidFill>
                  </a:rPr>
                  <a:t>Good</a:t>
                </a:r>
                <a:r>
                  <a:rPr lang="en-US" sz="1100" baseline="0" dirty="0">
                    <a:solidFill>
                      <a:srgbClr val="92D050"/>
                    </a:solidFill>
                  </a:rPr>
                  <a:t> </a:t>
                </a:r>
                <a:r>
                  <a:rPr lang="en-US" sz="1100" baseline="0" dirty="0">
                    <a:solidFill>
                      <a:schemeClr val="bg1"/>
                    </a:solidFill>
                  </a:rPr>
                  <a:t>printing quality</a:t>
                </a:r>
                <a:endParaRPr lang="en-US" sz="1100" dirty="0">
                  <a:solidFill>
                    <a:schemeClr val="bg1"/>
                  </a:solidFill>
                </a:endParaRPr>
              </a:p>
            </p:txBody>
          </p:sp>
          <p:sp>
            <p:nvSpPr>
              <p:cNvPr id="141" name="TextBox 48"/>
              <p:cNvSpPr txBox="1"/>
              <p:nvPr userDrawn="1"/>
            </p:nvSpPr>
            <p:spPr>
              <a:xfrm rot="16200000">
                <a:off x="-1385298" y="13999423"/>
                <a:ext cx="1117601" cy="141841"/>
              </a:xfrm>
              <a:prstGeom prst="rect">
                <a:avLst/>
              </a:prstGeom>
              <a:noFill/>
            </p:spPr>
            <p:txBody>
              <a:bodyPr wrap="square" lIns="0" tIns="0" rIns="0" bIns="0" rtlCol="0">
                <a:spAutoFit/>
              </a:bodyPr>
              <a:lstStyle>
                <a:defPPr>
                  <a:defRPr lang="en-US"/>
                </a:defPPr>
                <a:lvl1pPr marL="0" algn="l" defTabSz="2821436" rtl="0" eaLnBrk="1" latinLnBrk="0" hangingPunct="1">
                  <a:defRPr sz="5600" kern="1200">
                    <a:solidFill>
                      <a:schemeClr val="tx1"/>
                    </a:solidFill>
                    <a:latin typeface="+mn-lt"/>
                    <a:ea typeface="+mn-ea"/>
                    <a:cs typeface="+mn-cs"/>
                  </a:defRPr>
                </a:lvl1pPr>
                <a:lvl2pPr marL="1410719" algn="l" defTabSz="2821436" rtl="0" eaLnBrk="1" latinLnBrk="0" hangingPunct="1">
                  <a:defRPr sz="5600" kern="1200">
                    <a:solidFill>
                      <a:schemeClr val="tx1"/>
                    </a:solidFill>
                    <a:latin typeface="+mn-lt"/>
                    <a:ea typeface="+mn-ea"/>
                    <a:cs typeface="+mn-cs"/>
                  </a:defRPr>
                </a:lvl2pPr>
                <a:lvl3pPr marL="2821436" algn="l" defTabSz="2821436" rtl="0" eaLnBrk="1" latinLnBrk="0" hangingPunct="1">
                  <a:defRPr sz="5600" kern="1200">
                    <a:solidFill>
                      <a:schemeClr val="tx1"/>
                    </a:solidFill>
                    <a:latin typeface="+mn-lt"/>
                    <a:ea typeface="+mn-ea"/>
                    <a:cs typeface="+mn-cs"/>
                  </a:defRPr>
                </a:lvl3pPr>
                <a:lvl4pPr marL="4232155" algn="l" defTabSz="2821436" rtl="0" eaLnBrk="1" latinLnBrk="0" hangingPunct="1">
                  <a:defRPr sz="5600" kern="1200">
                    <a:solidFill>
                      <a:schemeClr val="tx1"/>
                    </a:solidFill>
                    <a:latin typeface="+mn-lt"/>
                    <a:ea typeface="+mn-ea"/>
                    <a:cs typeface="+mn-cs"/>
                  </a:defRPr>
                </a:lvl4pPr>
                <a:lvl5pPr marL="5642872" algn="l" defTabSz="2821436" rtl="0" eaLnBrk="1" latinLnBrk="0" hangingPunct="1">
                  <a:defRPr sz="5600" kern="1200">
                    <a:solidFill>
                      <a:schemeClr val="tx1"/>
                    </a:solidFill>
                    <a:latin typeface="+mn-lt"/>
                    <a:ea typeface="+mn-ea"/>
                    <a:cs typeface="+mn-cs"/>
                  </a:defRPr>
                </a:lvl5pPr>
                <a:lvl6pPr marL="7053590" algn="l" defTabSz="2821436" rtl="0" eaLnBrk="1" latinLnBrk="0" hangingPunct="1">
                  <a:defRPr sz="5600" kern="1200">
                    <a:solidFill>
                      <a:schemeClr val="tx1"/>
                    </a:solidFill>
                    <a:latin typeface="+mn-lt"/>
                    <a:ea typeface="+mn-ea"/>
                    <a:cs typeface="+mn-cs"/>
                  </a:defRPr>
                </a:lvl6pPr>
                <a:lvl7pPr marL="8464309" algn="l" defTabSz="2821436" rtl="0" eaLnBrk="1" latinLnBrk="0" hangingPunct="1">
                  <a:defRPr sz="5600" kern="1200">
                    <a:solidFill>
                      <a:schemeClr val="tx1"/>
                    </a:solidFill>
                    <a:latin typeface="+mn-lt"/>
                    <a:ea typeface="+mn-ea"/>
                    <a:cs typeface="+mn-cs"/>
                  </a:defRPr>
                </a:lvl7pPr>
                <a:lvl8pPr marL="9875027" algn="l" defTabSz="2821436" rtl="0" eaLnBrk="1" latinLnBrk="0" hangingPunct="1">
                  <a:defRPr sz="5600" kern="1200">
                    <a:solidFill>
                      <a:schemeClr val="tx1"/>
                    </a:solidFill>
                    <a:latin typeface="+mn-lt"/>
                    <a:ea typeface="+mn-ea"/>
                    <a:cs typeface="+mn-cs"/>
                  </a:defRPr>
                </a:lvl8pPr>
                <a:lvl9pPr marL="11285745" algn="l" defTabSz="2821436" rtl="0" eaLnBrk="1" latinLnBrk="0" hangingPunct="1">
                  <a:defRPr sz="5600" kern="1200">
                    <a:solidFill>
                      <a:schemeClr val="tx1"/>
                    </a:solidFill>
                    <a:latin typeface="+mn-lt"/>
                    <a:ea typeface="+mn-ea"/>
                    <a:cs typeface="+mn-cs"/>
                  </a:defRPr>
                </a:lvl9pPr>
              </a:lstStyle>
              <a:p>
                <a:pPr algn="ctr"/>
                <a:r>
                  <a:rPr lang="en-US" sz="1200" dirty="0">
                    <a:solidFill>
                      <a:srgbClr val="FF0000"/>
                    </a:solidFill>
                  </a:rPr>
                  <a:t>Bad </a:t>
                </a:r>
                <a:r>
                  <a:rPr lang="en-US" sz="1200" dirty="0">
                    <a:solidFill>
                      <a:schemeClr val="bg1"/>
                    </a:solidFill>
                  </a:rPr>
                  <a:t>printing quality</a:t>
                </a:r>
              </a:p>
            </p:txBody>
          </p:sp>
        </p:grpSp>
      </p:grpSp>
      <p:grpSp>
        <p:nvGrpSpPr>
          <p:cNvPr id="150" name="Group 149"/>
          <p:cNvGrpSpPr>
            <a:grpSpLocks noChangeAspect="1"/>
          </p:cNvGrpSpPr>
          <p:nvPr userDrawn="1"/>
        </p:nvGrpSpPr>
        <p:grpSpPr>
          <a:xfrm>
            <a:off x="33172104" y="11216"/>
            <a:ext cx="6632760" cy="21934383"/>
            <a:chOff x="36782324" y="0"/>
            <a:chExt cx="11062139" cy="27432000"/>
          </a:xfrm>
        </p:grpSpPr>
        <p:sp>
          <p:nvSpPr>
            <p:cNvPr id="151" name="Rectangle 150"/>
            <p:cNvSpPr/>
            <p:nvPr userDrawn="1"/>
          </p:nvSpPr>
          <p:spPr>
            <a:xfrm>
              <a:off x="36782324" y="0"/>
              <a:ext cx="11062139" cy="27432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defPPr>
                <a:defRPr lang="en-US"/>
              </a:defPPr>
              <a:lvl1pPr marL="0" algn="l" defTabSz="2821436" rtl="0" eaLnBrk="1" latinLnBrk="0" hangingPunct="1">
                <a:defRPr sz="5600" kern="1200">
                  <a:solidFill>
                    <a:schemeClr val="lt1"/>
                  </a:solidFill>
                  <a:latin typeface="+mn-lt"/>
                  <a:ea typeface="+mn-ea"/>
                  <a:cs typeface="+mn-cs"/>
                </a:defRPr>
              </a:lvl1pPr>
              <a:lvl2pPr marL="1410719" algn="l" defTabSz="2821436" rtl="0" eaLnBrk="1" latinLnBrk="0" hangingPunct="1">
                <a:defRPr sz="5600" kern="1200">
                  <a:solidFill>
                    <a:schemeClr val="lt1"/>
                  </a:solidFill>
                  <a:latin typeface="+mn-lt"/>
                  <a:ea typeface="+mn-ea"/>
                  <a:cs typeface="+mn-cs"/>
                </a:defRPr>
              </a:lvl2pPr>
              <a:lvl3pPr marL="2821436" algn="l" defTabSz="2821436" rtl="0" eaLnBrk="1" latinLnBrk="0" hangingPunct="1">
                <a:defRPr sz="5600" kern="1200">
                  <a:solidFill>
                    <a:schemeClr val="lt1"/>
                  </a:solidFill>
                  <a:latin typeface="+mn-lt"/>
                  <a:ea typeface="+mn-ea"/>
                  <a:cs typeface="+mn-cs"/>
                </a:defRPr>
              </a:lvl3pPr>
              <a:lvl4pPr marL="4232155" algn="l" defTabSz="2821436" rtl="0" eaLnBrk="1" latinLnBrk="0" hangingPunct="1">
                <a:defRPr sz="5600" kern="1200">
                  <a:solidFill>
                    <a:schemeClr val="lt1"/>
                  </a:solidFill>
                  <a:latin typeface="+mn-lt"/>
                  <a:ea typeface="+mn-ea"/>
                  <a:cs typeface="+mn-cs"/>
                </a:defRPr>
              </a:lvl4pPr>
              <a:lvl5pPr marL="5642872" algn="l" defTabSz="2821436" rtl="0" eaLnBrk="1" latinLnBrk="0" hangingPunct="1">
                <a:defRPr sz="5600" kern="1200">
                  <a:solidFill>
                    <a:schemeClr val="lt1"/>
                  </a:solidFill>
                  <a:latin typeface="+mn-lt"/>
                  <a:ea typeface="+mn-ea"/>
                  <a:cs typeface="+mn-cs"/>
                </a:defRPr>
              </a:lvl5pPr>
              <a:lvl6pPr marL="7053590" algn="l" defTabSz="2821436" rtl="0" eaLnBrk="1" latinLnBrk="0" hangingPunct="1">
                <a:defRPr sz="5600" kern="1200">
                  <a:solidFill>
                    <a:schemeClr val="lt1"/>
                  </a:solidFill>
                  <a:latin typeface="+mn-lt"/>
                  <a:ea typeface="+mn-ea"/>
                  <a:cs typeface="+mn-cs"/>
                </a:defRPr>
              </a:lvl6pPr>
              <a:lvl7pPr marL="8464309" algn="l" defTabSz="2821436" rtl="0" eaLnBrk="1" latinLnBrk="0" hangingPunct="1">
                <a:defRPr sz="5600" kern="1200">
                  <a:solidFill>
                    <a:schemeClr val="lt1"/>
                  </a:solidFill>
                  <a:latin typeface="+mn-lt"/>
                  <a:ea typeface="+mn-ea"/>
                  <a:cs typeface="+mn-cs"/>
                </a:defRPr>
              </a:lvl7pPr>
              <a:lvl8pPr marL="9875027" algn="l" defTabSz="2821436" rtl="0" eaLnBrk="1" latinLnBrk="0" hangingPunct="1">
                <a:defRPr sz="5600" kern="1200">
                  <a:solidFill>
                    <a:schemeClr val="lt1"/>
                  </a:solidFill>
                  <a:latin typeface="+mn-lt"/>
                  <a:ea typeface="+mn-ea"/>
                  <a:cs typeface="+mn-cs"/>
                </a:defRPr>
              </a:lvl8pPr>
              <a:lvl9pPr marL="11285745" algn="l" defTabSz="2821436" rtl="0" eaLnBrk="1" latinLnBrk="0" hangingPunct="1">
                <a:defRPr sz="5600" kern="1200">
                  <a:solidFill>
                    <a:schemeClr val="lt1"/>
                  </a:solidFill>
                  <a:latin typeface="+mn-lt"/>
                  <a:ea typeface="+mn-ea"/>
                  <a:cs typeface="+mn-cs"/>
                </a:defRPr>
              </a:lvl9pPr>
            </a:lstStyle>
            <a:p>
              <a:pPr algn="ctr"/>
              <a:r>
                <a:rPr lang="en-US" sz="3200" b="1" spc="600" dirty="0">
                  <a:solidFill>
                    <a:schemeClr val="bg1"/>
                  </a:solidFill>
                  <a:latin typeface="Trebuchet MS" pitchFamily="34" charset="0"/>
                </a:rPr>
                <a:t>QUICK START (cont.)</a:t>
              </a:r>
            </a:p>
            <a:p>
              <a:pPr algn="ctr"/>
              <a:endParaRPr lang="en-US" sz="2800" b="1" baseline="0" dirty="0">
                <a:solidFill>
                  <a:schemeClr val="bg1"/>
                </a:solidFill>
                <a:latin typeface="Trebuchet MS" pitchFamily="34" charset="0"/>
              </a:endParaRPr>
            </a:p>
            <a:p>
              <a:pPr algn="ctr"/>
              <a:r>
                <a:rPr lang="en-US" sz="2000" b="1" baseline="0" dirty="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16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1600" b="0" spc="0" baseline="0" dirty="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1600" b="0" baseline="0" dirty="0">
                <a:solidFill>
                  <a:schemeClr val="bg1">
                    <a:lumMod val="75000"/>
                  </a:schemeClr>
                </a:solidFill>
                <a:latin typeface="Trebuchet MS" pitchFamily="34" charset="0"/>
              </a:endParaRPr>
            </a:p>
            <a:p>
              <a:pPr marL="0" indent="0" algn="l" defTabSz="114300"/>
              <a:endParaRPr lang="en-US" sz="1600" b="0" baseline="0" dirty="0">
                <a:solidFill>
                  <a:schemeClr val="bg1">
                    <a:lumMod val="75000"/>
                  </a:schemeClr>
                </a:solidFill>
                <a:latin typeface="Trebuchet MS" pitchFamily="34" charset="0"/>
              </a:endParaRPr>
            </a:p>
            <a:p>
              <a:pPr marL="0" indent="0" algn="l" defTabSz="114300"/>
              <a:endParaRPr lang="en-US" sz="1600" b="0" baseline="0" dirty="0">
                <a:solidFill>
                  <a:schemeClr val="bg1">
                    <a:lumMod val="75000"/>
                  </a:schemeClr>
                </a:solidFill>
                <a:latin typeface="Trebuchet MS" pitchFamily="34" charset="0"/>
              </a:endParaRPr>
            </a:p>
            <a:p>
              <a:pPr marL="0" indent="0" algn="l" defTabSz="114300"/>
              <a:endParaRPr lang="en-US" sz="1600" b="0" baseline="0" dirty="0">
                <a:solidFill>
                  <a:schemeClr val="bg1">
                    <a:lumMod val="75000"/>
                  </a:schemeClr>
                </a:solidFill>
                <a:latin typeface="Trebuchet MS" pitchFamily="34" charset="0"/>
              </a:endParaRPr>
            </a:p>
            <a:p>
              <a:pPr marL="0" indent="0" algn="l" defTabSz="114300"/>
              <a:endParaRPr lang="en-US" sz="1600" b="0" baseline="0" dirty="0">
                <a:solidFill>
                  <a:schemeClr val="bg1">
                    <a:lumMod val="75000"/>
                  </a:schemeClr>
                </a:solidFill>
                <a:latin typeface="Trebuchet MS" pitchFamily="34" charset="0"/>
              </a:endParaRPr>
            </a:p>
            <a:p>
              <a:pPr marL="0" indent="0" algn="l" defTabSz="114300"/>
              <a:endParaRPr lang="en-US" sz="1600" b="0" baseline="0" dirty="0">
                <a:solidFill>
                  <a:schemeClr val="bg1">
                    <a:lumMod val="75000"/>
                  </a:schemeClr>
                </a:solidFill>
                <a:latin typeface="Trebuchet MS" pitchFamily="34" charset="0"/>
              </a:endParaRPr>
            </a:p>
            <a:p>
              <a:pPr marL="0" indent="0" algn="l" defTabSz="114300"/>
              <a:endParaRPr lang="en-US" sz="1600" b="0" baseline="0" dirty="0">
                <a:solidFill>
                  <a:schemeClr val="bg1">
                    <a:lumMod val="75000"/>
                  </a:schemeClr>
                </a:solidFill>
                <a:latin typeface="Trebuchet MS" pitchFamily="34" charset="0"/>
              </a:endParaRPr>
            </a:p>
            <a:p>
              <a:pPr marL="0" indent="0" algn="l" defTabSz="114300"/>
              <a:endParaRPr lang="en-US" sz="1600" b="0" baseline="0" dirty="0">
                <a:solidFill>
                  <a:schemeClr val="bg1">
                    <a:lumMod val="75000"/>
                  </a:schemeClr>
                </a:solidFill>
                <a:latin typeface="Trebuchet MS" pitchFamily="34" charset="0"/>
              </a:endParaRPr>
            </a:p>
            <a:p>
              <a:pPr marL="0" indent="0" algn="l" defTabSz="114300"/>
              <a:endParaRPr lang="en-US" sz="1600" b="0" baseline="0" dirty="0">
                <a:solidFill>
                  <a:schemeClr val="bg1">
                    <a:lumMod val="75000"/>
                  </a:schemeClr>
                </a:solidFill>
                <a:latin typeface="Trebuchet MS" pitchFamily="34" charset="0"/>
              </a:endParaRPr>
            </a:p>
            <a:p>
              <a:pPr marL="0" indent="0" algn="l" defTabSz="114300"/>
              <a:r>
                <a:rPr lang="en-US" sz="16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1600" b="0" baseline="0" dirty="0">
                <a:solidFill>
                  <a:schemeClr val="bg1">
                    <a:lumMod val="75000"/>
                  </a:schemeClr>
                </a:solidFill>
                <a:latin typeface="Trebuchet MS" pitchFamily="34" charset="0"/>
              </a:endParaRPr>
            </a:p>
            <a:p>
              <a:pPr algn="ctr"/>
              <a:r>
                <a:rPr lang="en-US" sz="2000" b="1" baseline="0" dirty="0">
                  <a:solidFill>
                    <a:srgbClr val="FFC000"/>
                  </a:solidFill>
                  <a:latin typeface="Trebuchet MS" pitchFamily="34" charset="0"/>
                </a:rPr>
                <a:t>How to add Text</a:t>
              </a:r>
            </a:p>
            <a:p>
              <a:pPr marL="1730375" lvl="2" indent="0" algn="l" defTabSz="114300"/>
              <a:r>
                <a:rPr lang="en-US" sz="16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16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1600" b="0" baseline="0" dirty="0">
                  <a:solidFill>
                    <a:schemeClr val="bg1">
                      <a:lumMod val="75000"/>
                    </a:schemeClr>
                  </a:solidFill>
                  <a:latin typeface="Trebuchet MS" pitchFamily="34" charset="0"/>
                </a:rPr>
                <a:t> </a:t>
              </a:r>
              <a:r>
                <a:rPr kumimoji="0" lang="en-US" sz="20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1600" b="0" baseline="0" dirty="0">
                <a:solidFill>
                  <a:schemeClr val="bg1">
                    <a:lumMod val="75000"/>
                  </a:schemeClr>
                </a:solidFill>
                <a:latin typeface="Trebuchet MS" pitchFamily="34" charset="0"/>
              </a:endParaRPr>
            </a:p>
            <a:p>
              <a:pPr marL="1518341" lvl="2" indent="0" algn="l" defTabSz="114300"/>
              <a:endParaRPr lang="en-US" sz="1600" b="0" baseline="0" dirty="0">
                <a:solidFill>
                  <a:schemeClr val="bg1">
                    <a:lumMod val="75000"/>
                  </a:schemeClr>
                </a:solidFill>
                <a:latin typeface="Trebuchet MS" pitchFamily="34" charset="0"/>
              </a:endParaRPr>
            </a:p>
            <a:p>
              <a:pPr algn="ctr"/>
              <a:r>
                <a:rPr lang="en-US" sz="2000" b="1" baseline="0" dirty="0">
                  <a:solidFill>
                    <a:srgbClr val="FFC000"/>
                  </a:solidFill>
                  <a:latin typeface="Trebuchet MS" pitchFamily="34" charset="0"/>
                </a:rPr>
                <a:t>How to add Tables</a:t>
              </a:r>
            </a:p>
            <a:p>
              <a:pPr marL="971550" lvl="1" indent="0" algn="l" defTabSz="114300"/>
              <a:r>
                <a:rPr lang="en-US" sz="1600" b="0" baseline="0" dirty="0">
                  <a:solidFill>
                    <a:schemeClr val="bg1">
                      <a:lumMod val="75000"/>
                    </a:schemeClr>
                  </a:solidFill>
                  <a:latin typeface="Trebuchet MS" pitchFamily="34" charset="0"/>
                </a:rPr>
                <a:t>To add a table from scratch go to the INSERT menu and click on TABLE. A drop-down box will help you select rows and columns. </a:t>
              </a:r>
            </a:p>
            <a:p>
              <a:pPr marL="0" lvl="0" indent="0" algn="l" defTabSz="114300"/>
              <a:r>
                <a:rPr lang="en-US" sz="16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16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400" b="0" baseline="0" dirty="0">
                <a:solidFill>
                  <a:schemeClr val="bg1">
                    <a:lumMod val="75000"/>
                  </a:schemeClr>
                </a:solidFill>
                <a:latin typeface="Trebuchet MS"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lumMod val="75000"/>
                  </a:prstClr>
                </a:solidFill>
                <a:effectLst/>
                <a:uLnTx/>
                <a:uFillTx/>
                <a:latin typeface="Trebuchet MS" pitchFamily="34" charset="0"/>
              </a:endParaRPr>
            </a:p>
          </p:txBody>
        </p:sp>
        <p:pic>
          <p:nvPicPr>
            <p:cNvPr id="152" name="Picture 151"/>
            <p:cNvPicPr/>
            <p:nvPr userDrawn="1"/>
          </p:nvPicPr>
          <p:blipFill>
            <a:blip r:embed="rId9"/>
            <a:stretch>
              <a:fillRect/>
            </a:stretch>
          </p:blipFill>
          <p:spPr>
            <a:xfrm>
              <a:off x="39540164" y="3688889"/>
              <a:ext cx="5586150" cy="1716939"/>
            </a:xfrm>
            <a:prstGeom prst="rect">
              <a:avLst/>
            </a:prstGeom>
          </p:spPr>
        </p:pic>
        <p:pic>
          <p:nvPicPr>
            <p:cNvPr id="153" name="Picture 152"/>
            <p:cNvPicPr>
              <a:picLocks noChangeAspect="1"/>
            </p:cNvPicPr>
            <p:nvPr userDrawn="1"/>
          </p:nvPicPr>
          <p:blipFill>
            <a:blip r:embed="rId10"/>
            <a:stretch>
              <a:fillRect/>
            </a:stretch>
          </p:blipFill>
          <p:spPr>
            <a:xfrm>
              <a:off x="37163425" y="8002947"/>
              <a:ext cx="2969584" cy="1140240"/>
            </a:xfrm>
            <a:prstGeom prst="rect">
              <a:avLst/>
            </a:prstGeom>
            <a:ln>
              <a:noFill/>
            </a:ln>
          </p:spPr>
        </p:pic>
        <p:pic>
          <p:nvPicPr>
            <p:cNvPr id="154" name="Picture 153"/>
            <p:cNvPicPr/>
            <p:nvPr userDrawn="1"/>
          </p:nvPicPr>
          <p:blipFill>
            <a:blip r:embed="rId11"/>
            <a:stretch>
              <a:fillRect/>
            </a:stretch>
          </p:blipFill>
          <p:spPr>
            <a:xfrm>
              <a:off x="37593435" y="11823083"/>
              <a:ext cx="1482265" cy="825421"/>
            </a:xfrm>
            <a:prstGeom prst="rect">
              <a:avLst/>
            </a:prstGeom>
          </p:spPr>
        </p:pic>
        <p:grpSp>
          <p:nvGrpSpPr>
            <p:cNvPr id="155" name="Group 154"/>
            <p:cNvGrpSpPr/>
            <p:nvPr userDrawn="1"/>
          </p:nvGrpSpPr>
          <p:grpSpPr>
            <a:xfrm>
              <a:off x="37163426" y="23152348"/>
              <a:ext cx="10354213" cy="1115850"/>
              <a:chOff x="31687960" y="29635357"/>
              <a:chExt cx="9771399" cy="1155811"/>
            </a:xfrm>
          </p:grpSpPr>
          <p:sp>
            <p:nvSpPr>
              <p:cNvPr id="157" name="Rounded Rectangle 156"/>
              <p:cNvSpPr/>
              <p:nvPr userDrawn="1"/>
            </p:nvSpPr>
            <p:spPr>
              <a:xfrm>
                <a:off x="31687960" y="29635357"/>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821436" rtl="0" eaLnBrk="1" latinLnBrk="0" hangingPunct="1">
                  <a:defRPr sz="5600" kern="1200">
                    <a:solidFill>
                      <a:schemeClr val="lt1"/>
                    </a:solidFill>
                    <a:latin typeface="+mn-lt"/>
                    <a:ea typeface="+mn-ea"/>
                    <a:cs typeface="+mn-cs"/>
                  </a:defRPr>
                </a:lvl1pPr>
                <a:lvl2pPr marL="1410719" algn="l" defTabSz="2821436" rtl="0" eaLnBrk="1" latinLnBrk="0" hangingPunct="1">
                  <a:defRPr sz="5600" kern="1200">
                    <a:solidFill>
                      <a:schemeClr val="lt1"/>
                    </a:solidFill>
                    <a:latin typeface="+mn-lt"/>
                    <a:ea typeface="+mn-ea"/>
                    <a:cs typeface="+mn-cs"/>
                  </a:defRPr>
                </a:lvl2pPr>
                <a:lvl3pPr marL="2821436" algn="l" defTabSz="2821436" rtl="0" eaLnBrk="1" latinLnBrk="0" hangingPunct="1">
                  <a:defRPr sz="5600" kern="1200">
                    <a:solidFill>
                      <a:schemeClr val="lt1"/>
                    </a:solidFill>
                    <a:latin typeface="+mn-lt"/>
                    <a:ea typeface="+mn-ea"/>
                    <a:cs typeface="+mn-cs"/>
                  </a:defRPr>
                </a:lvl3pPr>
                <a:lvl4pPr marL="4232155" algn="l" defTabSz="2821436" rtl="0" eaLnBrk="1" latinLnBrk="0" hangingPunct="1">
                  <a:defRPr sz="5600" kern="1200">
                    <a:solidFill>
                      <a:schemeClr val="lt1"/>
                    </a:solidFill>
                    <a:latin typeface="+mn-lt"/>
                    <a:ea typeface="+mn-ea"/>
                    <a:cs typeface="+mn-cs"/>
                  </a:defRPr>
                </a:lvl4pPr>
                <a:lvl5pPr marL="5642872" algn="l" defTabSz="2821436" rtl="0" eaLnBrk="1" latinLnBrk="0" hangingPunct="1">
                  <a:defRPr sz="5600" kern="1200">
                    <a:solidFill>
                      <a:schemeClr val="lt1"/>
                    </a:solidFill>
                    <a:latin typeface="+mn-lt"/>
                    <a:ea typeface="+mn-ea"/>
                    <a:cs typeface="+mn-cs"/>
                  </a:defRPr>
                </a:lvl5pPr>
                <a:lvl6pPr marL="7053590" algn="l" defTabSz="2821436" rtl="0" eaLnBrk="1" latinLnBrk="0" hangingPunct="1">
                  <a:defRPr sz="5600" kern="1200">
                    <a:solidFill>
                      <a:schemeClr val="lt1"/>
                    </a:solidFill>
                    <a:latin typeface="+mn-lt"/>
                    <a:ea typeface="+mn-ea"/>
                    <a:cs typeface="+mn-cs"/>
                  </a:defRPr>
                </a:lvl6pPr>
                <a:lvl7pPr marL="8464309" algn="l" defTabSz="2821436" rtl="0" eaLnBrk="1" latinLnBrk="0" hangingPunct="1">
                  <a:defRPr sz="5600" kern="1200">
                    <a:solidFill>
                      <a:schemeClr val="lt1"/>
                    </a:solidFill>
                    <a:latin typeface="+mn-lt"/>
                    <a:ea typeface="+mn-ea"/>
                    <a:cs typeface="+mn-cs"/>
                  </a:defRPr>
                </a:lvl7pPr>
                <a:lvl8pPr marL="9875027" algn="l" defTabSz="2821436" rtl="0" eaLnBrk="1" latinLnBrk="0" hangingPunct="1">
                  <a:defRPr sz="5600" kern="1200">
                    <a:solidFill>
                      <a:schemeClr val="lt1"/>
                    </a:solidFill>
                    <a:latin typeface="+mn-lt"/>
                    <a:ea typeface="+mn-ea"/>
                    <a:cs typeface="+mn-cs"/>
                  </a:defRPr>
                </a:lvl8pPr>
                <a:lvl9pPr marL="11285745" algn="l" defTabSz="2821436" rtl="0" eaLnBrk="1" latinLnBrk="0" hangingPunct="1">
                  <a:defRPr sz="5600" kern="1200">
                    <a:solidFill>
                      <a:schemeClr val="lt1"/>
                    </a:solidFill>
                    <a:latin typeface="+mn-lt"/>
                    <a:ea typeface="+mn-ea"/>
                    <a:cs typeface="+mn-cs"/>
                  </a:defRPr>
                </a:lvl9pPr>
              </a:lstStyle>
              <a:p>
                <a:pPr algn="ctr"/>
                <a:endParaRPr lang="en-US"/>
              </a:p>
            </p:txBody>
          </p:sp>
          <p:pic>
            <p:nvPicPr>
              <p:cNvPr id="158" name="Picture 157" descr="http://t2.gstatic.com/images?q=tbn:ANd9GcR4APHC6TT9w54M2zn_pvCiBxUNcspYPoVxirLRphBoJabfSvu7zw">
                <a:hlinkClick r:id="rId12"/>
              </p:cNvPr>
              <p:cNvPicPr>
                <a:picLocks noChangeAspect="1" noChangeArrowheads="1"/>
              </p:cNvPicPr>
              <p:nvPr userDrawn="1"/>
            </p:nvPicPr>
            <p:blipFill>
              <a:blip r:embed="rId13" cstate="print"/>
              <a:srcRect/>
              <a:stretch>
                <a:fillRect/>
              </a:stretch>
            </p:blipFill>
            <p:spPr bwMode="auto">
              <a:xfrm>
                <a:off x="31813900" y="29733687"/>
                <a:ext cx="914401" cy="914399"/>
              </a:xfrm>
              <a:prstGeom prst="rect">
                <a:avLst/>
              </a:prstGeom>
              <a:noFill/>
              <a:ln>
                <a:noFill/>
              </a:ln>
            </p:spPr>
          </p:pic>
          <p:sp>
            <p:nvSpPr>
              <p:cNvPr id="159" name="TextBox 66"/>
              <p:cNvSpPr txBox="1"/>
              <p:nvPr userDrawn="1"/>
            </p:nvSpPr>
            <p:spPr>
              <a:xfrm>
                <a:off x="32788169" y="29887288"/>
                <a:ext cx="8671190" cy="903880"/>
              </a:xfrm>
              <a:prstGeom prst="rect">
                <a:avLst/>
              </a:prstGeom>
              <a:noFill/>
              <a:ln>
                <a:noFill/>
              </a:ln>
            </p:spPr>
            <p:txBody>
              <a:bodyPr wrap="square" rtlCol="0">
                <a:spAutoFit/>
              </a:bodyPr>
              <a:lstStyle>
                <a:defPPr>
                  <a:defRPr lang="en-US"/>
                </a:defPPr>
                <a:lvl1pPr marL="0" algn="l" defTabSz="2821436" rtl="0" eaLnBrk="1" latinLnBrk="0" hangingPunct="1">
                  <a:defRPr sz="5600" kern="1200">
                    <a:solidFill>
                      <a:schemeClr val="tx1"/>
                    </a:solidFill>
                    <a:latin typeface="+mn-lt"/>
                    <a:ea typeface="+mn-ea"/>
                    <a:cs typeface="+mn-cs"/>
                  </a:defRPr>
                </a:lvl1pPr>
                <a:lvl2pPr marL="1410719" algn="l" defTabSz="2821436" rtl="0" eaLnBrk="1" latinLnBrk="0" hangingPunct="1">
                  <a:defRPr sz="5600" kern="1200">
                    <a:solidFill>
                      <a:schemeClr val="tx1"/>
                    </a:solidFill>
                    <a:latin typeface="+mn-lt"/>
                    <a:ea typeface="+mn-ea"/>
                    <a:cs typeface="+mn-cs"/>
                  </a:defRPr>
                </a:lvl2pPr>
                <a:lvl3pPr marL="2821436" algn="l" defTabSz="2821436" rtl="0" eaLnBrk="1" latinLnBrk="0" hangingPunct="1">
                  <a:defRPr sz="5600" kern="1200">
                    <a:solidFill>
                      <a:schemeClr val="tx1"/>
                    </a:solidFill>
                    <a:latin typeface="+mn-lt"/>
                    <a:ea typeface="+mn-ea"/>
                    <a:cs typeface="+mn-cs"/>
                  </a:defRPr>
                </a:lvl3pPr>
                <a:lvl4pPr marL="4232155" algn="l" defTabSz="2821436" rtl="0" eaLnBrk="1" latinLnBrk="0" hangingPunct="1">
                  <a:defRPr sz="5600" kern="1200">
                    <a:solidFill>
                      <a:schemeClr val="tx1"/>
                    </a:solidFill>
                    <a:latin typeface="+mn-lt"/>
                    <a:ea typeface="+mn-ea"/>
                    <a:cs typeface="+mn-cs"/>
                  </a:defRPr>
                </a:lvl4pPr>
                <a:lvl5pPr marL="5642872" algn="l" defTabSz="2821436" rtl="0" eaLnBrk="1" latinLnBrk="0" hangingPunct="1">
                  <a:defRPr sz="5600" kern="1200">
                    <a:solidFill>
                      <a:schemeClr val="tx1"/>
                    </a:solidFill>
                    <a:latin typeface="+mn-lt"/>
                    <a:ea typeface="+mn-ea"/>
                    <a:cs typeface="+mn-cs"/>
                  </a:defRPr>
                </a:lvl5pPr>
                <a:lvl6pPr marL="7053590" algn="l" defTabSz="2821436" rtl="0" eaLnBrk="1" latinLnBrk="0" hangingPunct="1">
                  <a:defRPr sz="5600" kern="1200">
                    <a:solidFill>
                      <a:schemeClr val="tx1"/>
                    </a:solidFill>
                    <a:latin typeface="+mn-lt"/>
                    <a:ea typeface="+mn-ea"/>
                    <a:cs typeface="+mn-cs"/>
                  </a:defRPr>
                </a:lvl6pPr>
                <a:lvl7pPr marL="8464309" algn="l" defTabSz="2821436" rtl="0" eaLnBrk="1" latinLnBrk="0" hangingPunct="1">
                  <a:defRPr sz="5600" kern="1200">
                    <a:solidFill>
                      <a:schemeClr val="tx1"/>
                    </a:solidFill>
                    <a:latin typeface="+mn-lt"/>
                    <a:ea typeface="+mn-ea"/>
                    <a:cs typeface="+mn-cs"/>
                  </a:defRPr>
                </a:lvl7pPr>
                <a:lvl8pPr marL="9875027" algn="l" defTabSz="2821436" rtl="0" eaLnBrk="1" latinLnBrk="0" hangingPunct="1">
                  <a:defRPr sz="5600" kern="1200">
                    <a:solidFill>
                      <a:schemeClr val="tx1"/>
                    </a:solidFill>
                    <a:latin typeface="+mn-lt"/>
                    <a:ea typeface="+mn-ea"/>
                    <a:cs typeface="+mn-cs"/>
                  </a:defRPr>
                </a:lvl8pPr>
                <a:lvl9pPr marL="11285745" algn="l" defTabSz="2821436" rtl="0" eaLnBrk="1" latinLnBrk="0" hangingPunct="1">
                  <a:defRPr sz="5600" kern="1200">
                    <a:solidFill>
                      <a:schemeClr val="tx1"/>
                    </a:solidFill>
                    <a:latin typeface="+mn-lt"/>
                    <a:ea typeface="+mn-ea"/>
                    <a:cs typeface="+mn-cs"/>
                  </a:defRPr>
                </a:lvl9pPr>
              </a:lstStyle>
              <a:p>
                <a:r>
                  <a:rPr lang="en-US" sz="1400" dirty="0">
                    <a:solidFill>
                      <a:schemeClr val="tx2"/>
                    </a:solidFill>
                    <a:latin typeface="Trebuchet MS" pitchFamily="34" charset="0"/>
                  </a:rPr>
                  <a:t>Student</a:t>
                </a:r>
                <a:r>
                  <a:rPr lang="en-US" sz="1400" baseline="0" dirty="0">
                    <a:solidFill>
                      <a:schemeClr val="tx2"/>
                    </a:solidFill>
                    <a:latin typeface="Trebuchet MS" pitchFamily="34" charset="0"/>
                  </a:rPr>
                  <a:t> discounts are available on our </a:t>
                </a:r>
                <a:r>
                  <a:rPr lang="en-US" sz="1400" baseline="0" dirty="0" err="1">
                    <a:solidFill>
                      <a:schemeClr val="tx2"/>
                    </a:solidFill>
                    <a:latin typeface="Trebuchet MS" pitchFamily="34" charset="0"/>
                  </a:rPr>
                  <a:t>Facebook</a:t>
                </a:r>
                <a:r>
                  <a:rPr lang="en-US" sz="1400" baseline="0" dirty="0">
                    <a:solidFill>
                      <a:schemeClr val="tx2"/>
                    </a:solidFill>
                    <a:latin typeface="Trebuchet MS" pitchFamily="34" charset="0"/>
                  </a:rPr>
                  <a:t> page.</a:t>
                </a:r>
                <a:br>
                  <a:rPr lang="en-US" sz="1400" baseline="0" dirty="0">
                    <a:solidFill>
                      <a:schemeClr val="tx2"/>
                    </a:solidFill>
                    <a:latin typeface="Trebuchet MS" pitchFamily="34" charset="0"/>
                  </a:rPr>
                </a:br>
                <a:r>
                  <a:rPr lang="en-US" sz="1400" baseline="0" dirty="0">
                    <a:solidFill>
                      <a:schemeClr val="tx2"/>
                    </a:solidFill>
                    <a:latin typeface="Trebuchet MS" pitchFamily="34" charset="0"/>
                  </a:rPr>
                  <a:t>Go to </a:t>
                </a:r>
                <a:r>
                  <a:rPr lang="en-US" sz="1400" u="sng" baseline="0" dirty="0">
                    <a:solidFill>
                      <a:schemeClr val="tx2"/>
                    </a:solidFill>
                    <a:latin typeface="Trebuchet MS" pitchFamily="34" charset="0"/>
                  </a:rPr>
                  <a:t>PosterPresentations.com</a:t>
                </a:r>
                <a:r>
                  <a:rPr lang="en-US" sz="1400" baseline="0" dirty="0">
                    <a:solidFill>
                      <a:schemeClr val="tx2"/>
                    </a:solidFill>
                    <a:latin typeface="Trebuchet MS" pitchFamily="34" charset="0"/>
                  </a:rPr>
                  <a:t> and click on the FB icon. </a:t>
                </a:r>
                <a:endParaRPr lang="en-US" sz="1400" dirty="0">
                  <a:solidFill>
                    <a:schemeClr val="tx2"/>
                  </a:solidFill>
                  <a:latin typeface="Trebuchet MS" pitchFamily="34" charset="0"/>
                </a:endParaRPr>
              </a:p>
            </p:txBody>
          </p:sp>
        </p:grpSp>
        <p:sp>
          <p:nvSpPr>
            <p:cNvPr id="156" name="TextBox 63"/>
            <p:cNvSpPr txBox="1"/>
            <p:nvPr userDrawn="1"/>
          </p:nvSpPr>
          <p:spPr>
            <a:xfrm>
              <a:off x="37163425" y="24536528"/>
              <a:ext cx="4030238" cy="1077768"/>
            </a:xfrm>
            <a:prstGeom prst="rect">
              <a:avLst/>
            </a:prstGeom>
            <a:noFill/>
          </p:spPr>
          <p:txBody>
            <a:bodyPr wrap="none" lIns="0" tIns="0" rIns="0" bIns="0" rtlCol="0">
              <a:spAutoFit/>
            </a:bodyPr>
            <a:lstStyle>
              <a:defPPr>
                <a:defRPr lang="en-US"/>
              </a:defPPr>
              <a:lvl1pPr marL="0" algn="l" defTabSz="2821436" rtl="0" eaLnBrk="1" latinLnBrk="0" hangingPunct="1">
                <a:defRPr sz="5600" kern="1200">
                  <a:solidFill>
                    <a:schemeClr val="tx1"/>
                  </a:solidFill>
                  <a:latin typeface="+mn-lt"/>
                  <a:ea typeface="+mn-ea"/>
                  <a:cs typeface="+mn-cs"/>
                </a:defRPr>
              </a:lvl1pPr>
              <a:lvl2pPr marL="1410719" algn="l" defTabSz="2821436" rtl="0" eaLnBrk="1" latinLnBrk="0" hangingPunct="1">
                <a:defRPr sz="5600" kern="1200">
                  <a:solidFill>
                    <a:schemeClr val="tx1"/>
                  </a:solidFill>
                  <a:latin typeface="+mn-lt"/>
                  <a:ea typeface="+mn-ea"/>
                  <a:cs typeface="+mn-cs"/>
                </a:defRPr>
              </a:lvl2pPr>
              <a:lvl3pPr marL="2821436" algn="l" defTabSz="2821436" rtl="0" eaLnBrk="1" latinLnBrk="0" hangingPunct="1">
                <a:defRPr sz="5600" kern="1200">
                  <a:solidFill>
                    <a:schemeClr val="tx1"/>
                  </a:solidFill>
                  <a:latin typeface="+mn-lt"/>
                  <a:ea typeface="+mn-ea"/>
                  <a:cs typeface="+mn-cs"/>
                </a:defRPr>
              </a:lvl3pPr>
              <a:lvl4pPr marL="4232155" algn="l" defTabSz="2821436" rtl="0" eaLnBrk="1" latinLnBrk="0" hangingPunct="1">
                <a:defRPr sz="5600" kern="1200">
                  <a:solidFill>
                    <a:schemeClr val="tx1"/>
                  </a:solidFill>
                  <a:latin typeface="+mn-lt"/>
                  <a:ea typeface="+mn-ea"/>
                  <a:cs typeface="+mn-cs"/>
                </a:defRPr>
              </a:lvl4pPr>
              <a:lvl5pPr marL="5642872" algn="l" defTabSz="2821436" rtl="0" eaLnBrk="1" latinLnBrk="0" hangingPunct="1">
                <a:defRPr sz="5600" kern="1200">
                  <a:solidFill>
                    <a:schemeClr val="tx1"/>
                  </a:solidFill>
                  <a:latin typeface="+mn-lt"/>
                  <a:ea typeface="+mn-ea"/>
                  <a:cs typeface="+mn-cs"/>
                </a:defRPr>
              </a:lvl5pPr>
              <a:lvl6pPr marL="7053590" algn="l" defTabSz="2821436" rtl="0" eaLnBrk="1" latinLnBrk="0" hangingPunct="1">
                <a:defRPr sz="5600" kern="1200">
                  <a:solidFill>
                    <a:schemeClr val="tx1"/>
                  </a:solidFill>
                  <a:latin typeface="+mn-lt"/>
                  <a:ea typeface="+mn-ea"/>
                  <a:cs typeface="+mn-cs"/>
                </a:defRPr>
              </a:lvl6pPr>
              <a:lvl7pPr marL="8464309" algn="l" defTabSz="2821436" rtl="0" eaLnBrk="1" latinLnBrk="0" hangingPunct="1">
                <a:defRPr sz="5600" kern="1200">
                  <a:solidFill>
                    <a:schemeClr val="tx1"/>
                  </a:solidFill>
                  <a:latin typeface="+mn-lt"/>
                  <a:ea typeface="+mn-ea"/>
                  <a:cs typeface="+mn-cs"/>
                </a:defRPr>
              </a:lvl7pPr>
              <a:lvl8pPr marL="9875027" algn="l" defTabSz="2821436" rtl="0" eaLnBrk="1" latinLnBrk="0" hangingPunct="1">
                <a:defRPr sz="5600" kern="1200">
                  <a:solidFill>
                    <a:schemeClr val="tx1"/>
                  </a:solidFill>
                  <a:latin typeface="+mn-lt"/>
                  <a:ea typeface="+mn-ea"/>
                  <a:cs typeface="+mn-cs"/>
                </a:defRPr>
              </a:lvl8pPr>
              <a:lvl9pPr marL="11285745" algn="l" defTabSz="2821436" rtl="0" eaLnBrk="1" latinLnBrk="0" hangingPunct="1">
                <a:defRPr sz="5600" kern="1200">
                  <a:solidFill>
                    <a:schemeClr val="tx1"/>
                  </a:solidFill>
                  <a:latin typeface="+mn-lt"/>
                  <a:ea typeface="+mn-ea"/>
                  <a:cs typeface="+mn-cs"/>
                </a:defRPr>
              </a:lvl9pPr>
            </a:lstStyle>
            <a:p>
              <a:pPr>
                <a:lnSpc>
                  <a:spcPct val="100000"/>
                </a:lnSpc>
              </a:pPr>
              <a:r>
                <a:rPr lang="en-US" sz="1400" dirty="0">
                  <a:solidFill>
                    <a:schemeClr val="bg1"/>
                  </a:solidFill>
                  <a:latin typeface="Calibri" panose="020F0502020204030204" pitchFamily="34" charset="0"/>
                </a:rPr>
                <a:t>© 2015</a:t>
              </a:r>
              <a:r>
                <a:rPr lang="en-US" sz="1400" baseline="0" dirty="0">
                  <a:solidFill>
                    <a:schemeClr val="bg1"/>
                  </a:solidFill>
                  <a:latin typeface="Calibri" panose="020F0502020204030204" pitchFamily="34" charset="0"/>
                </a:rPr>
                <a:t> </a:t>
              </a:r>
              <a:r>
                <a:rPr lang="en-US" sz="1400" dirty="0">
                  <a:solidFill>
                    <a:schemeClr val="bg1"/>
                  </a:solidFill>
                  <a:latin typeface="Calibri" panose="020F0502020204030204" pitchFamily="34" charset="0"/>
                </a:rPr>
                <a:t>PosterPresentations.com</a:t>
              </a:r>
            </a:p>
            <a:p>
              <a:pPr marL="169863" indent="0">
                <a:lnSpc>
                  <a:spcPct val="100000"/>
                </a:lnSpc>
              </a:pPr>
              <a:r>
                <a:rPr lang="en-US" sz="1400" dirty="0">
                  <a:solidFill>
                    <a:schemeClr val="bg1"/>
                  </a:solidFill>
                  <a:latin typeface="Calibri" panose="020F0502020204030204" pitchFamily="34" charset="0"/>
                </a:rPr>
                <a:t>2117 Fourth Street ,</a:t>
              </a:r>
              <a:r>
                <a:rPr lang="en-US" sz="1400" baseline="0" dirty="0">
                  <a:solidFill>
                    <a:schemeClr val="bg1"/>
                  </a:solidFill>
                  <a:latin typeface="Calibri" panose="020F0502020204030204" pitchFamily="34" charset="0"/>
                </a:rPr>
                <a:t> Unit C</a:t>
              </a:r>
            </a:p>
            <a:p>
              <a:pPr marL="169863" indent="0">
                <a:lnSpc>
                  <a:spcPct val="100000"/>
                </a:lnSpc>
              </a:pPr>
              <a:r>
                <a:rPr lang="en-US" sz="1400" baseline="0" dirty="0">
                  <a:solidFill>
                    <a:schemeClr val="bg1"/>
                  </a:solidFill>
                  <a:latin typeface="Calibri" panose="020F0502020204030204" pitchFamily="34" charset="0"/>
                </a:rPr>
                <a:t>Berkeley CA 94710</a:t>
              </a:r>
              <a:br>
                <a:rPr lang="en-US" sz="1400" baseline="0" dirty="0">
                  <a:solidFill>
                    <a:schemeClr val="bg1"/>
                  </a:solidFill>
                  <a:latin typeface="Calibri" panose="020F0502020204030204" pitchFamily="34" charset="0"/>
                </a:rPr>
              </a:br>
              <a:r>
                <a:rPr lang="en-US" sz="1400" b="1" baseline="0" dirty="0">
                  <a:solidFill>
                    <a:srgbClr val="FFFF00"/>
                  </a:solidFill>
                  <a:latin typeface="Calibri" panose="020F0502020204030204" pitchFamily="34" charset="0"/>
                </a:rPr>
                <a:t>posterpresenter@gmail.com</a:t>
              </a:r>
              <a:endParaRPr lang="en-US" sz="1400" b="1" dirty="0">
                <a:solidFill>
                  <a:srgbClr val="FFFF00"/>
                </a:solidFill>
                <a:latin typeface="Calibri" panose="020F0502020204030204" pitchFamily="34" charset="0"/>
              </a:endParaRPr>
            </a:p>
          </p:txBody>
        </p:sp>
      </p:grpSp>
      <p:sp>
        <p:nvSpPr>
          <p:cNvPr id="37" name="Rounded Rectangle 36"/>
          <p:cNvSpPr/>
          <p:nvPr userDrawn="1"/>
        </p:nvSpPr>
        <p:spPr>
          <a:xfrm>
            <a:off x="726400" y="3562164"/>
            <a:ext cx="10148431" cy="16930015"/>
          </a:xfrm>
          <a:prstGeom prst="roundRect">
            <a:avLst>
              <a:gd name="adj" fmla="val 1956"/>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userDrawn="1"/>
        </p:nvSpPr>
        <p:spPr>
          <a:xfrm>
            <a:off x="11418872" y="3562164"/>
            <a:ext cx="10148431" cy="16930015"/>
          </a:xfrm>
          <a:prstGeom prst="roundRect">
            <a:avLst>
              <a:gd name="adj" fmla="val 1956"/>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p:nvPr userDrawn="1"/>
        </p:nvSpPr>
        <p:spPr>
          <a:xfrm>
            <a:off x="22040397" y="3562164"/>
            <a:ext cx="10148431" cy="16930015"/>
          </a:xfrm>
          <a:prstGeom prst="roundRect">
            <a:avLst>
              <a:gd name="adj" fmla="val 1956"/>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p:cNvGrpSpPr/>
          <p:nvPr userDrawn="1"/>
        </p:nvGrpSpPr>
        <p:grpSpPr>
          <a:xfrm>
            <a:off x="-31125" y="-11317"/>
            <a:ext cx="32971941" cy="2959437"/>
            <a:chOff x="-14192" y="1382"/>
            <a:chExt cx="27451941" cy="4572641"/>
          </a:xfrm>
        </p:grpSpPr>
        <p:sp>
          <p:nvSpPr>
            <p:cNvPr id="50" name="Rectangle 16"/>
            <p:cNvSpPr/>
            <p:nvPr userDrawn="1"/>
          </p:nvSpPr>
          <p:spPr>
            <a:xfrm>
              <a:off x="4001" y="707797"/>
              <a:ext cx="27429212" cy="3866226"/>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15"/>
            <p:cNvSpPr/>
            <p:nvPr userDrawn="1"/>
          </p:nvSpPr>
          <p:spPr>
            <a:xfrm>
              <a:off x="-14192" y="1382"/>
              <a:ext cx="27451941" cy="4570665"/>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grpSp>
        <p:nvGrpSpPr>
          <p:cNvPr id="53" name="Group 52"/>
          <p:cNvGrpSpPr/>
          <p:nvPr userDrawn="1"/>
        </p:nvGrpSpPr>
        <p:grpSpPr>
          <a:xfrm rot="10800000">
            <a:off x="-24226" y="20723581"/>
            <a:ext cx="32976898" cy="1234423"/>
            <a:chOff x="-14192" y="1382"/>
            <a:chExt cx="27451941" cy="4572641"/>
          </a:xfrm>
        </p:grpSpPr>
        <p:sp>
          <p:nvSpPr>
            <p:cNvPr id="54"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Tree>
  </p:cSld>
  <p:clrMap bg1="lt1" tx1="dk1" bg2="lt2" tx2="dk2" accent1="accent1" accent2="accent2" accent3="accent3" accent4="accent4" accent5="accent5" accent6="accent6" hlink="hlink" folHlink="folHlink"/>
  <p:sldLayoutIdLst>
    <p:sldLayoutId id="2147483658" r:id="rId1"/>
  </p:sldLayoutIdLst>
  <p:txStyles>
    <p:titleStyle>
      <a:lvl1pPr algn="ctr" defTabSz="3134552" rtl="0" eaLnBrk="1" latinLnBrk="0" hangingPunct="1">
        <a:spcBef>
          <a:spcPct val="0"/>
        </a:spcBef>
        <a:buNone/>
        <a:defRPr sz="6300" kern="1200">
          <a:solidFill>
            <a:schemeClr val="bg1"/>
          </a:solidFill>
          <a:latin typeface="Trebuchet MS" pitchFamily="34" charset="0"/>
          <a:ea typeface="+mj-ea"/>
          <a:cs typeface="+mj-cs"/>
        </a:defRPr>
      </a:lvl1pPr>
    </p:titleStyle>
    <p:bodyStyle>
      <a:lvl1pPr marL="1175457" indent="-1175457" algn="l" defTabSz="3134552" rtl="0" eaLnBrk="1" latinLnBrk="0" hangingPunct="1">
        <a:spcBef>
          <a:spcPct val="20000"/>
        </a:spcBef>
        <a:buFont typeface="Arial" pitchFamily="34" charset="0"/>
        <a:buChar char="•"/>
        <a:defRPr sz="11000" kern="1200">
          <a:solidFill>
            <a:schemeClr val="tx1"/>
          </a:solidFill>
          <a:latin typeface="+mn-lt"/>
          <a:ea typeface="+mn-ea"/>
          <a:cs typeface="+mn-cs"/>
        </a:defRPr>
      </a:lvl1pPr>
      <a:lvl2pPr marL="2546824" indent="-979547" algn="l" defTabSz="3134552" rtl="0" eaLnBrk="1" latinLnBrk="0" hangingPunct="1">
        <a:spcBef>
          <a:spcPct val="20000"/>
        </a:spcBef>
        <a:buFont typeface="Arial" pitchFamily="34" charset="0"/>
        <a:buChar char="–"/>
        <a:defRPr sz="9600" kern="1200">
          <a:solidFill>
            <a:schemeClr val="tx1"/>
          </a:solidFill>
          <a:latin typeface="+mn-lt"/>
          <a:ea typeface="+mn-ea"/>
          <a:cs typeface="+mn-cs"/>
        </a:defRPr>
      </a:lvl2pPr>
      <a:lvl3pPr marL="3918191" indent="-783639" algn="l" defTabSz="3134552" rtl="0" eaLnBrk="1" latinLnBrk="0" hangingPunct="1">
        <a:spcBef>
          <a:spcPct val="20000"/>
        </a:spcBef>
        <a:buFont typeface="Arial" pitchFamily="34" charset="0"/>
        <a:buChar char="•"/>
        <a:defRPr sz="8300" kern="1200">
          <a:solidFill>
            <a:schemeClr val="tx1"/>
          </a:solidFill>
          <a:latin typeface="+mn-lt"/>
          <a:ea typeface="+mn-ea"/>
          <a:cs typeface="+mn-cs"/>
        </a:defRPr>
      </a:lvl3pPr>
      <a:lvl4pPr marL="5485468"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4pPr>
      <a:lvl5pPr marL="7052744"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5pPr>
      <a:lvl6pPr marL="8620020"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6pPr>
      <a:lvl7pPr marL="10187296"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7pPr>
      <a:lvl8pPr marL="11754573"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8pPr>
      <a:lvl9pPr marL="13321849"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9pPr>
    </p:bodyStyle>
    <p:otherStyle>
      <a:defPPr>
        <a:defRPr lang="en-US"/>
      </a:defPPr>
      <a:lvl1pPr marL="0" algn="l" defTabSz="3134552" rtl="0" eaLnBrk="1" latinLnBrk="0" hangingPunct="1">
        <a:defRPr sz="6100" kern="1200">
          <a:solidFill>
            <a:schemeClr val="tx1"/>
          </a:solidFill>
          <a:latin typeface="+mn-lt"/>
          <a:ea typeface="+mn-ea"/>
          <a:cs typeface="+mn-cs"/>
        </a:defRPr>
      </a:lvl1pPr>
      <a:lvl2pPr marL="1567277" algn="l" defTabSz="3134552" rtl="0" eaLnBrk="1" latinLnBrk="0" hangingPunct="1">
        <a:defRPr sz="6100" kern="1200">
          <a:solidFill>
            <a:schemeClr val="tx1"/>
          </a:solidFill>
          <a:latin typeface="+mn-lt"/>
          <a:ea typeface="+mn-ea"/>
          <a:cs typeface="+mn-cs"/>
        </a:defRPr>
      </a:lvl2pPr>
      <a:lvl3pPr marL="3134552" algn="l" defTabSz="3134552" rtl="0" eaLnBrk="1" latinLnBrk="0" hangingPunct="1">
        <a:defRPr sz="6100" kern="1200">
          <a:solidFill>
            <a:schemeClr val="tx1"/>
          </a:solidFill>
          <a:latin typeface="+mn-lt"/>
          <a:ea typeface="+mn-ea"/>
          <a:cs typeface="+mn-cs"/>
        </a:defRPr>
      </a:lvl3pPr>
      <a:lvl4pPr marL="4701829" algn="l" defTabSz="3134552" rtl="0" eaLnBrk="1" latinLnBrk="0" hangingPunct="1">
        <a:defRPr sz="6100" kern="1200">
          <a:solidFill>
            <a:schemeClr val="tx1"/>
          </a:solidFill>
          <a:latin typeface="+mn-lt"/>
          <a:ea typeface="+mn-ea"/>
          <a:cs typeface="+mn-cs"/>
        </a:defRPr>
      </a:lvl4pPr>
      <a:lvl5pPr marL="6269105" algn="l" defTabSz="3134552" rtl="0" eaLnBrk="1" latinLnBrk="0" hangingPunct="1">
        <a:defRPr sz="6100" kern="1200">
          <a:solidFill>
            <a:schemeClr val="tx1"/>
          </a:solidFill>
          <a:latin typeface="+mn-lt"/>
          <a:ea typeface="+mn-ea"/>
          <a:cs typeface="+mn-cs"/>
        </a:defRPr>
      </a:lvl5pPr>
      <a:lvl6pPr marL="7836382" algn="l" defTabSz="3134552" rtl="0" eaLnBrk="1" latinLnBrk="0" hangingPunct="1">
        <a:defRPr sz="6100" kern="1200">
          <a:solidFill>
            <a:schemeClr val="tx1"/>
          </a:solidFill>
          <a:latin typeface="+mn-lt"/>
          <a:ea typeface="+mn-ea"/>
          <a:cs typeface="+mn-cs"/>
        </a:defRPr>
      </a:lvl6pPr>
      <a:lvl7pPr marL="9403659" algn="l" defTabSz="3134552" rtl="0" eaLnBrk="1" latinLnBrk="0" hangingPunct="1">
        <a:defRPr sz="6100" kern="1200">
          <a:solidFill>
            <a:schemeClr val="tx1"/>
          </a:solidFill>
          <a:latin typeface="+mn-lt"/>
          <a:ea typeface="+mn-ea"/>
          <a:cs typeface="+mn-cs"/>
        </a:defRPr>
      </a:lvl7pPr>
      <a:lvl8pPr marL="10970935" algn="l" defTabSz="3134552" rtl="0" eaLnBrk="1" latinLnBrk="0" hangingPunct="1">
        <a:defRPr sz="6100" kern="1200">
          <a:solidFill>
            <a:schemeClr val="tx1"/>
          </a:solidFill>
          <a:latin typeface="+mn-lt"/>
          <a:ea typeface="+mn-ea"/>
          <a:cs typeface="+mn-cs"/>
        </a:defRPr>
      </a:lvl8pPr>
      <a:lvl9pPr marL="12538212" algn="l" defTabSz="3134552" rtl="0" eaLnBrk="1" latinLnBrk="0" hangingPunct="1">
        <a:defRPr sz="6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37" name="Group 36"/>
          <p:cNvGrpSpPr>
            <a:grpSpLocks noChangeAspect="1"/>
          </p:cNvGrpSpPr>
          <p:nvPr userDrawn="1"/>
        </p:nvGrpSpPr>
        <p:grpSpPr>
          <a:xfrm>
            <a:off x="-6886463" y="2"/>
            <a:ext cx="6608534" cy="21945598"/>
            <a:chOff x="-11220550" y="-1"/>
            <a:chExt cx="11014226" cy="27432000"/>
          </a:xfrm>
        </p:grpSpPr>
        <p:sp>
          <p:nvSpPr>
            <p:cNvPr id="38" name="Rectangle 37"/>
            <p:cNvSpPr/>
            <p:nvPr userDrawn="1"/>
          </p:nvSpPr>
          <p:spPr>
            <a:xfrm>
              <a:off x="-11216136" y="-1"/>
              <a:ext cx="11009812" cy="27432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nchorCtr="0"/>
            <a:lstStyle>
              <a:defPPr>
                <a:defRPr lang="en-US"/>
              </a:defPPr>
              <a:lvl1pPr marL="0" algn="l" defTabSz="2821436" rtl="0" eaLnBrk="1" latinLnBrk="0" hangingPunct="1">
                <a:defRPr sz="5600" kern="1200">
                  <a:solidFill>
                    <a:schemeClr val="lt1"/>
                  </a:solidFill>
                  <a:latin typeface="+mn-lt"/>
                  <a:ea typeface="+mn-ea"/>
                  <a:cs typeface="+mn-cs"/>
                </a:defRPr>
              </a:lvl1pPr>
              <a:lvl2pPr marL="1410719" algn="l" defTabSz="2821436" rtl="0" eaLnBrk="1" latinLnBrk="0" hangingPunct="1">
                <a:defRPr sz="5600" kern="1200">
                  <a:solidFill>
                    <a:schemeClr val="lt1"/>
                  </a:solidFill>
                  <a:latin typeface="+mn-lt"/>
                  <a:ea typeface="+mn-ea"/>
                  <a:cs typeface="+mn-cs"/>
                </a:defRPr>
              </a:lvl2pPr>
              <a:lvl3pPr marL="2821436" algn="l" defTabSz="2821436" rtl="0" eaLnBrk="1" latinLnBrk="0" hangingPunct="1">
                <a:defRPr sz="5600" kern="1200">
                  <a:solidFill>
                    <a:schemeClr val="lt1"/>
                  </a:solidFill>
                  <a:latin typeface="+mn-lt"/>
                  <a:ea typeface="+mn-ea"/>
                  <a:cs typeface="+mn-cs"/>
                </a:defRPr>
              </a:lvl3pPr>
              <a:lvl4pPr marL="4232155" algn="l" defTabSz="2821436" rtl="0" eaLnBrk="1" latinLnBrk="0" hangingPunct="1">
                <a:defRPr sz="5600" kern="1200">
                  <a:solidFill>
                    <a:schemeClr val="lt1"/>
                  </a:solidFill>
                  <a:latin typeface="+mn-lt"/>
                  <a:ea typeface="+mn-ea"/>
                  <a:cs typeface="+mn-cs"/>
                </a:defRPr>
              </a:lvl4pPr>
              <a:lvl5pPr marL="5642872" algn="l" defTabSz="2821436" rtl="0" eaLnBrk="1" latinLnBrk="0" hangingPunct="1">
                <a:defRPr sz="5600" kern="1200">
                  <a:solidFill>
                    <a:schemeClr val="lt1"/>
                  </a:solidFill>
                  <a:latin typeface="+mn-lt"/>
                  <a:ea typeface="+mn-ea"/>
                  <a:cs typeface="+mn-cs"/>
                </a:defRPr>
              </a:lvl5pPr>
              <a:lvl6pPr marL="7053590" algn="l" defTabSz="2821436" rtl="0" eaLnBrk="1" latinLnBrk="0" hangingPunct="1">
                <a:defRPr sz="5600" kern="1200">
                  <a:solidFill>
                    <a:schemeClr val="lt1"/>
                  </a:solidFill>
                  <a:latin typeface="+mn-lt"/>
                  <a:ea typeface="+mn-ea"/>
                  <a:cs typeface="+mn-cs"/>
                </a:defRPr>
              </a:lvl6pPr>
              <a:lvl7pPr marL="8464309" algn="l" defTabSz="2821436" rtl="0" eaLnBrk="1" latinLnBrk="0" hangingPunct="1">
                <a:defRPr sz="5600" kern="1200">
                  <a:solidFill>
                    <a:schemeClr val="lt1"/>
                  </a:solidFill>
                  <a:latin typeface="+mn-lt"/>
                  <a:ea typeface="+mn-ea"/>
                  <a:cs typeface="+mn-cs"/>
                </a:defRPr>
              </a:lvl7pPr>
              <a:lvl8pPr marL="9875027" algn="l" defTabSz="2821436" rtl="0" eaLnBrk="1" latinLnBrk="0" hangingPunct="1">
                <a:defRPr sz="5600" kern="1200">
                  <a:solidFill>
                    <a:schemeClr val="lt1"/>
                  </a:solidFill>
                  <a:latin typeface="+mn-lt"/>
                  <a:ea typeface="+mn-ea"/>
                  <a:cs typeface="+mn-cs"/>
                </a:defRPr>
              </a:lvl8pPr>
              <a:lvl9pPr marL="11285745" algn="l" defTabSz="2821436" rtl="0" eaLnBrk="1" latinLnBrk="0" hangingPunct="1">
                <a:defRPr sz="5600" kern="1200">
                  <a:solidFill>
                    <a:schemeClr val="lt1"/>
                  </a:solidFill>
                  <a:latin typeface="+mn-lt"/>
                  <a:ea typeface="+mn-ea"/>
                  <a:cs typeface="+mn-cs"/>
                </a:defRPr>
              </a:lvl9pPr>
            </a:lstStyle>
            <a:p>
              <a:pPr marL="0" marR="0" indent="0" algn="ctr" defTabSz="1518341" rtl="0" eaLnBrk="1" fontAlgn="auto" latinLnBrk="0" hangingPunct="1">
                <a:lnSpc>
                  <a:spcPct val="100000"/>
                </a:lnSpc>
                <a:spcBef>
                  <a:spcPts val="0"/>
                </a:spcBef>
                <a:spcAft>
                  <a:spcPts val="0"/>
                </a:spcAft>
                <a:buClrTx/>
                <a:buSzTx/>
                <a:buFontTx/>
                <a:buNone/>
                <a:tabLst/>
                <a:defRPr/>
              </a:pPr>
              <a:r>
                <a:rPr lang="en-US" sz="2000" b="1" spc="0" dirty="0">
                  <a:solidFill>
                    <a:srgbClr val="FF0000"/>
                  </a:solidFill>
                  <a:latin typeface="Trebuchet MS" pitchFamily="34" charset="0"/>
                </a:rPr>
                <a:t>(—THIS SIDEBAR DOES NOT PRINT—)</a:t>
              </a:r>
            </a:p>
            <a:p>
              <a:pPr marL="0" marR="0" indent="0" algn="ctr" defTabSz="1518341" rtl="0" eaLnBrk="1" fontAlgn="auto" latinLnBrk="0" hangingPunct="1">
                <a:lnSpc>
                  <a:spcPct val="100000"/>
                </a:lnSpc>
                <a:spcBef>
                  <a:spcPts val="0"/>
                </a:spcBef>
                <a:spcAft>
                  <a:spcPts val="0"/>
                </a:spcAft>
                <a:buClrTx/>
                <a:buSzTx/>
                <a:buFontTx/>
                <a:buNone/>
                <a:tabLst/>
                <a:defRPr/>
              </a:pPr>
              <a:endParaRPr lang="en-US" sz="2000" b="1" spc="600" dirty="0">
                <a:solidFill>
                  <a:schemeClr val="bg1"/>
                </a:solidFill>
                <a:latin typeface="Trebuchet MS" pitchFamily="34" charset="0"/>
              </a:endParaRPr>
            </a:p>
            <a:p>
              <a:pPr algn="ctr"/>
              <a:r>
                <a:rPr lang="en-US" sz="2800" b="1" spc="600" dirty="0">
                  <a:solidFill>
                    <a:schemeClr val="bg1"/>
                  </a:solidFill>
                  <a:latin typeface="Trebuchet MS" pitchFamily="34" charset="0"/>
                </a:rPr>
                <a:t>DESIGN</a:t>
              </a:r>
              <a:r>
                <a:rPr lang="en-US" sz="2800" b="1" spc="600" baseline="0" dirty="0">
                  <a:solidFill>
                    <a:schemeClr val="bg1"/>
                  </a:solidFill>
                  <a:latin typeface="Trebuchet MS" pitchFamily="34" charset="0"/>
                </a:rPr>
                <a:t> </a:t>
              </a:r>
              <a:r>
                <a:rPr lang="en-US" sz="2800" b="1" spc="600" dirty="0">
                  <a:solidFill>
                    <a:schemeClr val="bg1"/>
                  </a:solidFill>
                  <a:latin typeface="Trebuchet MS" pitchFamily="34" charset="0"/>
                </a:rPr>
                <a:t>GUIDE</a:t>
              </a:r>
            </a:p>
            <a:p>
              <a:pPr algn="ctr"/>
              <a:r>
                <a:rPr lang="en-US" sz="1050" b="1" dirty="0">
                  <a:latin typeface="Trebuchet MS" pitchFamily="34" charset="0"/>
                </a:rPr>
                <a:t> </a:t>
              </a:r>
            </a:p>
            <a:p>
              <a:pPr defTabSz="3765639"/>
              <a:r>
                <a:rPr lang="en-US" sz="1800" i="0" dirty="0">
                  <a:latin typeface="Trebuchet MS" pitchFamily="34" charset="0"/>
                </a:rPr>
                <a:t>This PowerPoint</a:t>
              </a:r>
              <a:r>
                <a:rPr lang="en-US" sz="1800" i="0" baseline="0" dirty="0">
                  <a:latin typeface="Trebuchet MS" pitchFamily="34" charset="0"/>
                </a:rPr>
                <a:t> </a:t>
              </a:r>
              <a:r>
                <a:rPr lang="en-US" sz="1800" i="0" dirty="0">
                  <a:latin typeface="Trebuchet MS" pitchFamily="34" charset="0"/>
                </a:rPr>
                <a:t>2007 template produces</a:t>
              </a:r>
              <a:r>
                <a:rPr lang="en-US" sz="1800" i="0" baseline="0" dirty="0">
                  <a:latin typeface="Trebuchet MS" pitchFamily="34" charset="0"/>
                </a:rPr>
                <a:t> </a:t>
              </a:r>
              <a:r>
                <a:rPr lang="en-US" sz="1800" i="0" dirty="0">
                  <a:latin typeface="Trebuchet MS" pitchFamily="34" charset="0"/>
                </a:rPr>
                <a:t>a 48”x72” presentation poster. </a:t>
              </a:r>
              <a:r>
                <a:rPr lang="en-US" sz="1800" dirty="0">
                  <a:latin typeface="Trebuchet MS" pitchFamily="34" charset="0"/>
                </a:rPr>
                <a:t>You</a:t>
              </a:r>
              <a:r>
                <a:rPr lang="en-US" sz="1800" baseline="0" dirty="0">
                  <a:latin typeface="Trebuchet MS" pitchFamily="34" charset="0"/>
                </a:rPr>
                <a:t> can u</a:t>
              </a:r>
              <a:r>
                <a:rPr lang="en-US" sz="1800" dirty="0">
                  <a:latin typeface="Trebuchet MS" pitchFamily="34" charset="0"/>
                </a:rPr>
                <a:t>se</a:t>
              </a:r>
              <a:r>
                <a:rPr lang="en-US" sz="1800" baseline="0" dirty="0">
                  <a:latin typeface="Trebuchet MS" pitchFamily="34" charset="0"/>
                </a:rPr>
                <a:t> it to create your research poster and </a:t>
              </a:r>
              <a:r>
                <a:rPr lang="en-US" sz="1800" dirty="0">
                  <a:latin typeface="Trebuchet MS" pitchFamily="34" charset="0"/>
                </a:rPr>
                <a:t>save valuable time placing titles, subtitles,</a:t>
              </a:r>
              <a:r>
                <a:rPr lang="en-US" sz="1800" baseline="0" dirty="0">
                  <a:latin typeface="Trebuchet MS" pitchFamily="34" charset="0"/>
                </a:rPr>
                <a:t> text, and graphics</a:t>
              </a:r>
              <a:r>
                <a:rPr lang="en-US" sz="1800" dirty="0">
                  <a:latin typeface="Trebuchet MS" pitchFamily="34" charset="0"/>
                </a:rPr>
                <a:t>. </a:t>
              </a:r>
            </a:p>
            <a:p>
              <a:pPr defTabSz="3765639"/>
              <a:r>
                <a:rPr lang="en-US" sz="1050" dirty="0">
                  <a:latin typeface="Trebuchet MS" pitchFamily="34" charset="0"/>
                </a:rPr>
                <a:t> </a:t>
              </a:r>
            </a:p>
            <a:p>
              <a:pPr defTabSz="4389219"/>
              <a:r>
                <a:rPr lang="en-US" sz="1800" dirty="0">
                  <a:latin typeface="Trebuchet MS" pitchFamily="34" charset="0"/>
                </a:rPr>
                <a:t>We provide a series of online answer your poster production questions. To view our template tutorials, go online to </a:t>
              </a:r>
              <a:r>
                <a:rPr lang="en-US" sz="1800" b="1" dirty="0">
                  <a:solidFill>
                    <a:srgbClr val="FFC000"/>
                  </a:solidFill>
                  <a:latin typeface="Trebuchet MS" pitchFamily="34" charset="0"/>
                </a:rPr>
                <a:t>PosterPresentations.com</a:t>
              </a:r>
              <a:r>
                <a:rPr lang="en-US" sz="1800" b="1" dirty="0">
                  <a:solidFill>
                    <a:schemeClr val="bg1"/>
                  </a:solidFill>
                  <a:latin typeface="Trebuchet MS" pitchFamily="34" charset="0"/>
                </a:rPr>
                <a:t> </a:t>
              </a:r>
              <a:r>
                <a:rPr lang="en-US" sz="1800" dirty="0">
                  <a:solidFill>
                    <a:schemeClr val="bg1"/>
                  </a:solidFill>
                  <a:latin typeface="Trebuchet MS" pitchFamily="34" charset="0"/>
                </a:rPr>
                <a:t>and click on HELP DESK.</a:t>
              </a:r>
            </a:p>
            <a:p>
              <a:pPr defTabSz="4389219"/>
              <a:r>
                <a:rPr lang="en-US" sz="1050" dirty="0">
                  <a:latin typeface="Trebuchet MS" pitchFamily="34" charset="0"/>
                </a:rPr>
                <a:t> </a:t>
              </a:r>
            </a:p>
            <a:p>
              <a:pPr defTabSz="4389219"/>
              <a:r>
                <a:rPr lang="en-US" sz="1800" dirty="0">
                  <a:solidFill>
                    <a:schemeClr val="bg1"/>
                  </a:solidFill>
                  <a:latin typeface="Trebuchet MS" pitchFamily="34" charset="0"/>
                </a:rPr>
                <a:t>When</a:t>
              </a:r>
              <a:r>
                <a:rPr lang="en-US" sz="1800" baseline="0" dirty="0">
                  <a:solidFill>
                    <a:schemeClr val="bg1"/>
                  </a:solidFill>
                  <a:latin typeface="Trebuchet MS" pitchFamily="34" charset="0"/>
                </a:rPr>
                <a:t> you are ready to</a:t>
              </a:r>
              <a:r>
                <a:rPr lang="en-US" sz="1800" dirty="0">
                  <a:solidFill>
                    <a:schemeClr val="bg1"/>
                  </a:solidFill>
                  <a:latin typeface="Trebuchet MS" pitchFamily="34" charset="0"/>
                </a:rPr>
                <a:t> </a:t>
              </a:r>
              <a:r>
                <a:rPr lang="en-US" sz="1800" baseline="0" dirty="0">
                  <a:solidFill>
                    <a:schemeClr val="bg1"/>
                  </a:solidFill>
                  <a:latin typeface="Trebuchet MS" pitchFamily="34" charset="0"/>
                </a:rPr>
                <a:t> print your poster</a:t>
              </a:r>
              <a:r>
                <a:rPr lang="en-US" sz="1800" dirty="0">
                  <a:solidFill>
                    <a:schemeClr val="bg1"/>
                  </a:solidFill>
                  <a:latin typeface="Trebuchet MS" pitchFamily="34" charset="0"/>
                </a:rPr>
                <a:t>,</a:t>
              </a:r>
              <a:r>
                <a:rPr lang="en-US" sz="1800" baseline="0" dirty="0">
                  <a:solidFill>
                    <a:schemeClr val="bg1"/>
                  </a:solidFill>
                  <a:latin typeface="Trebuchet MS" pitchFamily="34" charset="0"/>
                </a:rPr>
                <a:t> go online to </a:t>
              </a:r>
              <a:r>
                <a:rPr lang="en-US" sz="1800" b="0" dirty="0">
                  <a:solidFill>
                    <a:schemeClr val="bg1"/>
                  </a:solidFill>
                  <a:latin typeface="Trebuchet MS" pitchFamily="34" charset="0"/>
                </a:rPr>
                <a:t>PosterPresentations.com</a:t>
              </a:r>
              <a:r>
                <a:rPr lang="en-US" sz="1800" dirty="0">
                  <a:solidFill>
                    <a:schemeClr val="bg1"/>
                  </a:solidFill>
                  <a:latin typeface="Trebuchet MS" pitchFamily="34" charset="0"/>
                </a:rPr>
                <a:t/>
              </a:r>
              <a:br>
                <a:rPr lang="en-US" sz="1800" dirty="0">
                  <a:solidFill>
                    <a:schemeClr val="bg1"/>
                  </a:solidFill>
                  <a:latin typeface="Trebuchet MS" pitchFamily="34" charset="0"/>
                </a:rPr>
              </a:br>
              <a:r>
                <a:rPr lang="en-US" sz="1050" dirty="0">
                  <a:solidFill>
                    <a:schemeClr val="bg1"/>
                  </a:solidFill>
                  <a:latin typeface="Trebuchet MS" pitchFamily="34" charset="0"/>
                </a:rPr>
                <a:t> </a:t>
              </a:r>
            </a:p>
            <a:p>
              <a:pPr algn="l" defTabSz="3765639"/>
              <a:r>
                <a:rPr lang="en-US" sz="1800" b="0" dirty="0">
                  <a:solidFill>
                    <a:schemeClr val="bg1"/>
                  </a:solidFill>
                  <a:latin typeface="Trebuchet MS" pitchFamily="34" charset="0"/>
                </a:rPr>
                <a:t>Need</a:t>
              </a:r>
              <a:r>
                <a:rPr lang="en-US" sz="1800" b="0" baseline="0" dirty="0">
                  <a:solidFill>
                    <a:schemeClr val="bg1"/>
                  </a:solidFill>
                  <a:latin typeface="Trebuchet MS" pitchFamily="34" charset="0"/>
                </a:rPr>
                <a:t> assistance? Call us at </a:t>
              </a:r>
              <a:r>
                <a:rPr lang="en-US" sz="1800" b="0" dirty="0">
                  <a:solidFill>
                    <a:srgbClr val="FFC000"/>
                  </a:solidFill>
                  <a:latin typeface="Trebuchet MS" pitchFamily="34" charset="0"/>
                </a:rPr>
                <a:t>1.510.649.3001</a:t>
              </a:r>
            </a:p>
            <a:p>
              <a:pPr algn="l" defTabSz="3765639"/>
              <a:r>
                <a:rPr lang="en-US" sz="1050" b="1" dirty="0">
                  <a:solidFill>
                    <a:srgbClr val="FFFF00"/>
                  </a:solidFill>
                  <a:latin typeface="Trebuchet MS" pitchFamily="34" charset="0"/>
                </a:rPr>
                <a:t> </a:t>
              </a:r>
            </a:p>
            <a:p>
              <a:pPr algn="l" defTabSz="3765639"/>
              <a:endParaRPr lang="en-US" sz="1050" b="1" dirty="0">
                <a:solidFill>
                  <a:srgbClr val="FFFF00"/>
                </a:solidFill>
                <a:latin typeface="Trebuchet MS" pitchFamily="34" charset="0"/>
              </a:endParaRPr>
            </a:p>
            <a:p>
              <a:pPr algn="l" defTabSz="3765639"/>
              <a:endParaRPr lang="en-US" sz="1050" b="1" dirty="0">
                <a:solidFill>
                  <a:srgbClr val="FFFF00"/>
                </a:solidFill>
                <a:latin typeface="Trebuchet MS" pitchFamily="34" charset="0"/>
              </a:endParaRPr>
            </a:p>
            <a:p>
              <a:pPr algn="l" defTabSz="3765639"/>
              <a:endParaRPr lang="en-US" sz="1050" b="1" dirty="0">
                <a:solidFill>
                  <a:srgbClr val="FFFF00"/>
                </a:solidFill>
                <a:latin typeface="Trebuchet MS" pitchFamily="34" charset="0"/>
              </a:endParaRPr>
            </a:p>
            <a:p>
              <a:pPr algn="l" defTabSz="3765639"/>
              <a:endParaRPr lang="en-US" sz="1050" b="1" dirty="0">
                <a:solidFill>
                  <a:srgbClr val="FFFF00"/>
                </a:solidFill>
                <a:latin typeface="Trebuchet MS" pitchFamily="34" charset="0"/>
              </a:endParaRPr>
            </a:p>
            <a:p>
              <a:pPr algn="ctr"/>
              <a:endParaRPr lang="en-US" sz="1600" b="1" dirty="0">
                <a:solidFill>
                  <a:schemeClr val="bg1"/>
                </a:solidFill>
                <a:latin typeface="Trebuchet MS" pitchFamily="34" charset="0"/>
              </a:endParaRPr>
            </a:p>
            <a:p>
              <a:pPr algn="ctr"/>
              <a:r>
                <a:rPr lang="en-US" sz="2800" b="1" spc="600" dirty="0">
                  <a:solidFill>
                    <a:schemeClr val="bg1"/>
                  </a:solidFill>
                  <a:latin typeface="Trebuchet MS" pitchFamily="34" charset="0"/>
                </a:rPr>
                <a:t>QUICK START</a:t>
              </a:r>
            </a:p>
            <a:p>
              <a:pPr algn="ctr"/>
              <a:r>
                <a:rPr lang="en-US" sz="1050" b="1" baseline="0" dirty="0">
                  <a:solidFill>
                    <a:schemeClr val="bg1"/>
                  </a:solidFill>
                  <a:latin typeface="Trebuchet MS" pitchFamily="34" charset="0"/>
                </a:rPr>
                <a:t> </a:t>
              </a:r>
            </a:p>
            <a:p>
              <a:pPr algn="ctr"/>
              <a:r>
                <a:rPr lang="en-US" sz="2000" b="1" baseline="0" dirty="0">
                  <a:solidFill>
                    <a:srgbClr val="FFC000"/>
                  </a:solidFill>
                  <a:latin typeface="Trebuchet MS" pitchFamily="34" charset="0"/>
                </a:rPr>
                <a:t>Zoom in and out</a:t>
              </a:r>
            </a:p>
            <a:p>
              <a:pPr marL="1203325" indent="0" algn="l" defTabSz="850900"/>
              <a:r>
                <a:rPr lang="en-US" sz="1600" b="0" baseline="0" dirty="0">
                  <a:solidFill>
                    <a:schemeClr val="bg1">
                      <a:lumMod val="75000"/>
                    </a:schemeClr>
                  </a:solidFill>
                  <a:latin typeface="Trebuchet MS" pitchFamily="34" charset="0"/>
                </a:rPr>
                <a:t>As you work on your poster zoom in and out to the level that is more comfortable to you. Go to VIEW &gt; ZOOM.</a:t>
              </a:r>
            </a:p>
            <a:p>
              <a:pPr algn="l"/>
              <a:endParaRPr lang="en-US" sz="1800" b="0" baseline="0" dirty="0">
                <a:solidFill>
                  <a:schemeClr val="bg1"/>
                </a:solidFill>
                <a:latin typeface="Trebuchet MS" pitchFamily="34" charset="0"/>
              </a:endParaRPr>
            </a:p>
            <a:p>
              <a:pPr algn="ctr"/>
              <a:r>
                <a:rPr lang="en-US" sz="2000" b="1" baseline="0" dirty="0">
                  <a:solidFill>
                    <a:srgbClr val="FFC000"/>
                  </a:solidFill>
                  <a:latin typeface="Trebuchet MS" pitchFamily="34" charset="0"/>
                </a:rPr>
                <a:t>Title, Authors, and Affiliations</a:t>
              </a:r>
            </a:p>
            <a:p>
              <a:pPr algn="l"/>
              <a:r>
                <a:rPr lang="en-US" sz="1600" b="0" baseline="0" dirty="0">
                  <a:solidFill>
                    <a:schemeClr val="bg1">
                      <a:lumMod val="75000"/>
                    </a:schemeClr>
                  </a:solidFill>
                  <a:latin typeface="Trebuchet MS" pitchFamily="34" charset="0"/>
                </a:rPr>
                <a:t>Start designing your poster by adding the title, the names of the authors, and the affiliated institutions. </a:t>
              </a:r>
              <a:r>
                <a:rPr lang="en-US" sz="1600" b="0" spc="0" baseline="0" dirty="0">
                  <a:solidFill>
                    <a:schemeClr val="bg1">
                      <a:lumMod val="75000"/>
                    </a:schemeClr>
                  </a:solidFill>
                  <a:latin typeface="Trebuchet MS" pitchFamily="34" charset="0"/>
                </a:rPr>
                <a:t>You can type or paste text into the provided boxes. The template will automatically adjust the size of your text to fit the title box. You can manually override this feature and change the size of your text. </a:t>
              </a:r>
            </a:p>
            <a:p>
              <a:pPr algn="l"/>
              <a:r>
                <a:rPr lang="en-US" sz="1050" b="0" spc="0" baseline="0" dirty="0">
                  <a:solidFill>
                    <a:schemeClr val="bg1">
                      <a:lumMod val="75000"/>
                    </a:schemeClr>
                  </a:solidFill>
                  <a:latin typeface="Trebuchet MS" pitchFamily="34" charset="0"/>
                </a:rPr>
                <a:t> </a:t>
              </a:r>
            </a:p>
            <a:p>
              <a:pPr algn="l"/>
              <a:r>
                <a:rPr lang="en-US" sz="1600" b="1" spc="300" baseline="0" dirty="0">
                  <a:solidFill>
                    <a:srgbClr val="FFC000"/>
                  </a:solidFill>
                  <a:latin typeface="Trebuchet MS" pitchFamily="34" charset="0"/>
                </a:rPr>
                <a:t>TIP</a:t>
              </a:r>
              <a:r>
                <a:rPr lang="en-US" sz="1600" b="1" baseline="0" dirty="0">
                  <a:solidFill>
                    <a:srgbClr val="FFC000"/>
                  </a:solidFill>
                  <a:latin typeface="Trebuchet MS" pitchFamily="34" charset="0"/>
                </a:rPr>
                <a:t>: </a:t>
              </a:r>
              <a:r>
                <a:rPr lang="en-US" sz="1600" b="0" baseline="0" dirty="0">
                  <a:solidFill>
                    <a:schemeClr val="bg1">
                      <a:lumMod val="75000"/>
                    </a:schemeClr>
                  </a:solidFill>
                  <a:latin typeface="Trebuchet MS" pitchFamily="34" charset="0"/>
                </a:rPr>
                <a:t>The font size of your title should be bigger than your name(s) and institution name(s).</a:t>
              </a:r>
            </a:p>
            <a:p>
              <a:pPr algn="l"/>
              <a:endParaRPr lang="en-US" sz="1600" b="0" baseline="0" dirty="0">
                <a:solidFill>
                  <a:schemeClr val="bg1">
                    <a:lumMod val="75000"/>
                  </a:schemeClr>
                </a:solidFill>
                <a:latin typeface="Trebuchet MS" pitchFamily="34" charset="0"/>
              </a:endParaRPr>
            </a:p>
            <a:p>
              <a:pPr algn="l"/>
              <a:endParaRPr lang="en-US" sz="1600" b="0" baseline="0" dirty="0">
                <a:solidFill>
                  <a:schemeClr val="bg1">
                    <a:lumMod val="75000"/>
                  </a:schemeClr>
                </a:solidFill>
                <a:latin typeface="Trebuchet MS" pitchFamily="34" charset="0"/>
              </a:endParaRPr>
            </a:p>
            <a:p>
              <a:pPr algn="l"/>
              <a:r>
                <a:rPr lang="en-US" sz="1800" b="1" baseline="0" dirty="0">
                  <a:solidFill>
                    <a:schemeClr val="bg1"/>
                  </a:solidFill>
                  <a:latin typeface="Trebuchet MS" pitchFamily="34" charset="0"/>
                </a:rPr>
                <a:t/>
              </a:r>
              <a:br>
                <a:rPr lang="en-US" sz="1800" b="1" baseline="0" dirty="0">
                  <a:solidFill>
                    <a:schemeClr val="bg1"/>
                  </a:solidFill>
                  <a:latin typeface="Trebuchet MS" pitchFamily="34" charset="0"/>
                </a:rPr>
              </a:br>
              <a:endParaRPr lang="en-US" sz="1800" b="1" dirty="0">
                <a:solidFill>
                  <a:schemeClr val="bg1"/>
                </a:solidFill>
                <a:latin typeface="Trebuchet MS" pitchFamily="34" charset="0"/>
              </a:endParaRPr>
            </a:p>
            <a:p>
              <a:pPr algn="ctr"/>
              <a:endParaRPr lang="en-US" sz="1800" b="1" dirty="0">
                <a:solidFill>
                  <a:srgbClr val="FFC000"/>
                </a:solidFill>
                <a:latin typeface="Trebuchet MS" pitchFamily="34" charset="0"/>
              </a:endParaRPr>
            </a:p>
            <a:p>
              <a:pPr algn="ctr"/>
              <a:endParaRPr lang="en-US" sz="1800" b="1" dirty="0">
                <a:solidFill>
                  <a:srgbClr val="FFC000"/>
                </a:solidFill>
                <a:latin typeface="Trebuchet MS" pitchFamily="34" charset="0"/>
              </a:endParaRPr>
            </a:p>
            <a:p>
              <a:pPr algn="ctr"/>
              <a:r>
                <a:rPr lang="en-US" sz="2000" b="1" dirty="0">
                  <a:solidFill>
                    <a:srgbClr val="FFC000"/>
                  </a:solidFill>
                  <a:latin typeface="Trebuchet MS" pitchFamily="34" charset="0"/>
                </a:rPr>
                <a:t>Adding Logos</a:t>
              </a:r>
              <a:r>
                <a:rPr lang="en-US" sz="2000" b="1" baseline="0" dirty="0">
                  <a:solidFill>
                    <a:srgbClr val="FFC000"/>
                  </a:solidFill>
                  <a:latin typeface="Trebuchet MS" pitchFamily="34" charset="0"/>
                </a:rPr>
                <a:t> / Seals</a:t>
              </a:r>
            </a:p>
            <a:p>
              <a:pPr algn="l"/>
              <a:r>
                <a:rPr lang="en-US" sz="1600" b="0" baseline="0" dirty="0">
                  <a:solidFill>
                    <a:schemeClr val="bg1">
                      <a:lumMod val="75000"/>
                    </a:schemeClr>
                  </a:solidFill>
                  <a:latin typeface="Trebuchet MS" pitchFamily="34" charset="0"/>
                </a:rPr>
                <a:t>Most often, logos are added on each side of the title. You can insert a logo by dragging and dropping it from your desktop, copy and paste or by going to INSERT &gt; PICTURES. Logos taken from web sites are likely to be low quality when printed. Zoom it at 100% to see what the logo will look like on the final poster and make any necessary adjustments.  </a:t>
              </a:r>
            </a:p>
            <a:p>
              <a:pPr algn="l"/>
              <a:endParaRPr lang="en-US" sz="1050" b="0" spc="300" baseline="0" dirty="0">
                <a:solidFill>
                  <a:schemeClr val="bg1">
                    <a:lumMod val="75000"/>
                  </a:schemeClr>
                </a:solidFill>
                <a:latin typeface="Trebuchet MS" pitchFamily="34" charset="0"/>
              </a:endParaRPr>
            </a:p>
            <a:p>
              <a:pPr algn="l"/>
              <a:r>
                <a:rPr lang="en-US" sz="1600" b="1" spc="300" baseline="0" dirty="0">
                  <a:solidFill>
                    <a:srgbClr val="FFC000"/>
                  </a:solidFill>
                  <a:latin typeface="Trebuchet MS" pitchFamily="34" charset="0"/>
                </a:rPr>
                <a:t>TIP:</a:t>
              </a:r>
              <a:r>
                <a:rPr lang="en-US" sz="1600" b="1" spc="0" baseline="0" dirty="0">
                  <a:solidFill>
                    <a:srgbClr val="FFC000"/>
                  </a:solidFill>
                  <a:latin typeface="Trebuchet MS" pitchFamily="34" charset="0"/>
                </a:rPr>
                <a:t> </a:t>
              </a:r>
              <a:r>
                <a:rPr lang="en-US" sz="1600" b="0" baseline="0" dirty="0">
                  <a:solidFill>
                    <a:schemeClr val="bg1">
                      <a:lumMod val="75000"/>
                    </a:schemeClr>
                  </a:solidFill>
                  <a:latin typeface="Trebuchet MS" pitchFamily="34" charset="0"/>
                </a:rPr>
                <a:t>See if your company’s logo is available on our free poster templates page.</a:t>
              </a:r>
            </a:p>
            <a:p>
              <a:pPr algn="l"/>
              <a:endParaRPr lang="en-US" sz="1600" b="0" baseline="0" dirty="0">
                <a:latin typeface="Trebuchet MS" pitchFamily="34" charset="0"/>
              </a:endParaRPr>
            </a:p>
            <a:p>
              <a:pPr algn="ctr"/>
              <a:r>
                <a:rPr lang="en-US" sz="2000" b="1" baseline="0" dirty="0">
                  <a:solidFill>
                    <a:srgbClr val="FFC000"/>
                  </a:solidFill>
                  <a:latin typeface="Trebuchet MS" pitchFamily="34" charset="0"/>
                </a:rPr>
                <a:t>Photographs / Graphics</a:t>
              </a:r>
            </a:p>
            <a:p>
              <a:pPr algn="l" defTabSz="977900"/>
              <a:r>
                <a:rPr lang="en-US" sz="1600" b="0" baseline="0" dirty="0">
                  <a:solidFill>
                    <a:schemeClr val="bg1">
                      <a:lumMod val="75000"/>
                    </a:schemeClr>
                  </a:solidFill>
                  <a:latin typeface="Trebuchet MS" pitchFamily="34" charset="0"/>
                </a:rPr>
                <a:t>You can add images by dragging and dropping from your desktop, copy and paste, or by going to INSERT &gt; PICTURES. Resize images proportionally by holding down the SHIFT key and dragging one of the corner handles. For a professional-looking poster, do not distort your images by enlarging them </a:t>
              </a:r>
              <a:r>
                <a:rPr lang="en-US" sz="1600" b="0" spc="0" baseline="0" dirty="0">
                  <a:solidFill>
                    <a:schemeClr val="bg1">
                      <a:lumMod val="75000"/>
                    </a:schemeClr>
                  </a:solidFill>
                  <a:latin typeface="Trebuchet MS" pitchFamily="34" charset="0"/>
                </a:rPr>
                <a:t>disproportionally.</a:t>
              </a:r>
            </a:p>
            <a:p>
              <a:pPr algn="l" defTabSz="977900"/>
              <a:endParaRPr lang="en-US" sz="1600" b="0" baseline="0" dirty="0">
                <a:latin typeface="Trebuchet MS" pitchFamily="34" charset="0"/>
              </a:endParaRPr>
            </a:p>
            <a:p>
              <a:pPr algn="ctr"/>
              <a:endParaRPr lang="en-US" sz="1800" b="1" baseline="0" dirty="0">
                <a:solidFill>
                  <a:srgbClr val="FFC000"/>
                </a:solidFill>
                <a:latin typeface="Trebuchet MS" pitchFamily="34" charset="0"/>
              </a:endParaRPr>
            </a:p>
            <a:p>
              <a:pPr algn="ctr"/>
              <a:endParaRPr lang="en-US" sz="1800" b="1" baseline="0" dirty="0">
                <a:solidFill>
                  <a:srgbClr val="FFC000"/>
                </a:solidFill>
                <a:latin typeface="Trebuchet MS" pitchFamily="34" charset="0"/>
              </a:endParaRPr>
            </a:p>
            <a:p>
              <a:pPr algn="ctr"/>
              <a:endParaRPr lang="en-US" sz="1800" b="1" baseline="0" dirty="0">
                <a:solidFill>
                  <a:srgbClr val="FFC000"/>
                </a:solidFill>
                <a:latin typeface="Trebuchet MS" pitchFamily="34" charset="0"/>
              </a:endParaRPr>
            </a:p>
            <a:p>
              <a:pPr algn="ctr"/>
              <a:endParaRPr lang="en-US" sz="1800" b="1" baseline="0" dirty="0">
                <a:solidFill>
                  <a:srgbClr val="FFC000"/>
                </a:solidFill>
                <a:latin typeface="Trebuchet MS" pitchFamily="34" charset="0"/>
              </a:endParaRPr>
            </a:p>
            <a:p>
              <a:pPr algn="ctr"/>
              <a:endParaRPr lang="en-US" sz="1800" b="1" baseline="0" dirty="0">
                <a:solidFill>
                  <a:srgbClr val="FFC000"/>
                </a:solidFill>
                <a:latin typeface="Trebuchet MS" pitchFamily="34" charset="0"/>
              </a:endParaRPr>
            </a:p>
            <a:p>
              <a:pPr algn="ctr"/>
              <a:endParaRPr lang="en-US" sz="1800" b="1" baseline="0" dirty="0">
                <a:solidFill>
                  <a:srgbClr val="FFC000"/>
                </a:solidFill>
                <a:latin typeface="Trebuchet MS" pitchFamily="34" charset="0"/>
              </a:endParaRPr>
            </a:p>
            <a:p>
              <a:pPr algn="ctr"/>
              <a:endParaRPr lang="en-US" sz="1800" b="1" baseline="0" dirty="0">
                <a:solidFill>
                  <a:srgbClr val="FFC000"/>
                </a:solidFill>
                <a:latin typeface="Trebuchet MS" pitchFamily="34" charset="0"/>
              </a:endParaRPr>
            </a:p>
            <a:p>
              <a:pPr algn="ctr"/>
              <a:endParaRPr lang="en-US" sz="1800" b="1" baseline="0" dirty="0">
                <a:solidFill>
                  <a:srgbClr val="FFC000"/>
                </a:solidFill>
                <a:latin typeface="Trebuchet MS" pitchFamily="34" charset="0"/>
              </a:endParaRPr>
            </a:p>
            <a:p>
              <a:pPr algn="ctr"/>
              <a:r>
                <a:rPr lang="en-US" sz="2000" b="1" baseline="0" dirty="0">
                  <a:solidFill>
                    <a:srgbClr val="FFC000"/>
                  </a:solidFill>
                  <a:latin typeface="Trebuchet MS" pitchFamily="34" charset="0"/>
                </a:rPr>
                <a:t>Image Quality Check</a:t>
              </a:r>
            </a:p>
            <a:p>
              <a:pPr lvl="0" algn="l" defTabSz="977900"/>
              <a:r>
                <a:rPr lang="en-US" sz="1600" b="0" baseline="0" dirty="0">
                  <a:solidFill>
                    <a:schemeClr val="bg1">
                      <a:lumMod val="75000"/>
                    </a:schemeClr>
                  </a:solidFill>
                  <a:latin typeface="Trebuchet MS" pitchFamily="34" charset="0"/>
                </a:rPr>
                <a:t>Zoom in and look at your images at 100% magnification. If they look good they will print well. </a:t>
              </a:r>
              <a:endParaRPr lang="en-US" sz="1800" b="0" dirty="0">
                <a:latin typeface="Trebuchet MS" pitchFamily="34" charset="0"/>
              </a:endParaRPr>
            </a:p>
          </p:txBody>
        </p:sp>
        <p:cxnSp>
          <p:nvCxnSpPr>
            <p:cNvPr id="39" name="Straight Connector 38"/>
            <p:cNvCxnSpPr/>
            <p:nvPr userDrawn="1"/>
          </p:nvCxnSpPr>
          <p:spPr>
            <a:xfrm>
              <a:off x="-11220550" y="6558957"/>
              <a:ext cx="10999746" cy="2783"/>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userDrawn="1"/>
          </p:nvPicPr>
          <p:blipFill>
            <a:blip r:embed="rId3"/>
            <a:stretch>
              <a:fillRect/>
            </a:stretch>
          </p:blipFill>
          <p:spPr>
            <a:xfrm>
              <a:off x="-10921163" y="8258380"/>
              <a:ext cx="1597665" cy="1001614"/>
            </a:xfrm>
            <a:prstGeom prst="rect">
              <a:avLst/>
            </a:prstGeom>
          </p:spPr>
        </p:pic>
        <p:pic>
          <p:nvPicPr>
            <p:cNvPr id="41" name="Picture 40"/>
            <p:cNvPicPr>
              <a:picLocks noChangeAspect="1"/>
            </p:cNvPicPr>
            <p:nvPr userDrawn="1"/>
          </p:nvPicPr>
          <p:blipFill>
            <a:blip r:embed="rId4"/>
            <a:stretch>
              <a:fillRect/>
            </a:stretch>
          </p:blipFill>
          <p:spPr>
            <a:xfrm>
              <a:off x="-10736023" y="12656056"/>
              <a:ext cx="9986807" cy="877998"/>
            </a:xfrm>
            <a:prstGeom prst="rect">
              <a:avLst/>
            </a:prstGeom>
          </p:spPr>
        </p:pic>
        <p:grpSp>
          <p:nvGrpSpPr>
            <p:cNvPr id="42" name="Group 41"/>
            <p:cNvGrpSpPr/>
            <p:nvPr userDrawn="1"/>
          </p:nvGrpSpPr>
          <p:grpSpPr>
            <a:xfrm>
              <a:off x="-9844889" y="20003965"/>
              <a:ext cx="7631078" cy="1987374"/>
              <a:chOff x="-4516464" y="11400895"/>
              <a:chExt cx="3516822" cy="1095700"/>
            </a:xfrm>
          </p:grpSpPr>
          <p:grpSp>
            <p:nvGrpSpPr>
              <p:cNvPr id="71" name="Group 70"/>
              <p:cNvGrpSpPr/>
              <p:nvPr userDrawn="1"/>
            </p:nvGrpSpPr>
            <p:grpSpPr>
              <a:xfrm>
                <a:off x="-2783494" y="11400931"/>
                <a:ext cx="624373" cy="894738"/>
                <a:chOff x="-3958698" y="11604666"/>
                <a:chExt cx="779266" cy="1282148"/>
              </a:xfrm>
            </p:grpSpPr>
            <p:pic>
              <p:nvPicPr>
                <p:cNvPr id="77" name="Picture 76"/>
                <p:cNvPicPr>
                  <a:picLocks noChangeAspect="1"/>
                </p:cNvPicPr>
                <p:nvPr userDrawn="1"/>
              </p:nvPicPr>
              <p:blipFill>
                <a:blip r:embed="rId5"/>
                <a:stretch>
                  <a:fillRect/>
                </a:stretch>
              </p:blipFill>
              <p:spPr>
                <a:xfrm>
                  <a:off x="-3948160" y="11604666"/>
                  <a:ext cx="768728" cy="1090753"/>
                </a:xfrm>
                <a:prstGeom prst="rect">
                  <a:avLst/>
                </a:prstGeom>
              </p:spPr>
            </p:pic>
            <p:sp>
              <p:nvSpPr>
                <p:cNvPr id="78" name="TextBox 56"/>
                <p:cNvSpPr txBox="1"/>
                <p:nvPr userDrawn="1"/>
              </p:nvSpPr>
              <p:spPr>
                <a:xfrm>
                  <a:off x="-3958698" y="12643655"/>
                  <a:ext cx="779263" cy="243159"/>
                </a:xfrm>
                <a:prstGeom prst="rect">
                  <a:avLst/>
                </a:prstGeom>
                <a:solidFill>
                  <a:schemeClr val="accent1"/>
                </a:solidFill>
                <a:ln>
                  <a:noFill/>
                </a:ln>
              </p:spPr>
              <p:txBody>
                <a:bodyPr wrap="square" lIns="0" tIns="0" rIns="0" bIns="0" rtlCol="0">
                  <a:spAutoFit/>
                </a:bodyPr>
                <a:lstStyle>
                  <a:defPPr>
                    <a:defRPr lang="en-US"/>
                  </a:defPPr>
                  <a:lvl1pPr marL="0" algn="l" defTabSz="2821436" rtl="0" eaLnBrk="1" latinLnBrk="0" hangingPunct="1">
                    <a:defRPr sz="5600" kern="1200">
                      <a:solidFill>
                        <a:schemeClr val="tx1"/>
                      </a:solidFill>
                      <a:latin typeface="+mn-lt"/>
                      <a:ea typeface="+mn-ea"/>
                      <a:cs typeface="+mn-cs"/>
                    </a:defRPr>
                  </a:lvl1pPr>
                  <a:lvl2pPr marL="1410719" algn="l" defTabSz="2821436" rtl="0" eaLnBrk="1" latinLnBrk="0" hangingPunct="1">
                    <a:defRPr sz="5600" kern="1200">
                      <a:solidFill>
                        <a:schemeClr val="tx1"/>
                      </a:solidFill>
                      <a:latin typeface="+mn-lt"/>
                      <a:ea typeface="+mn-ea"/>
                      <a:cs typeface="+mn-cs"/>
                    </a:defRPr>
                  </a:lvl2pPr>
                  <a:lvl3pPr marL="2821436" algn="l" defTabSz="2821436" rtl="0" eaLnBrk="1" latinLnBrk="0" hangingPunct="1">
                    <a:defRPr sz="5600" kern="1200">
                      <a:solidFill>
                        <a:schemeClr val="tx1"/>
                      </a:solidFill>
                      <a:latin typeface="+mn-lt"/>
                      <a:ea typeface="+mn-ea"/>
                      <a:cs typeface="+mn-cs"/>
                    </a:defRPr>
                  </a:lvl3pPr>
                  <a:lvl4pPr marL="4232155" algn="l" defTabSz="2821436" rtl="0" eaLnBrk="1" latinLnBrk="0" hangingPunct="1">
                    <a:defRPr sz="5600" kern="1200">
                      <a:solidFill>
                        <a:schemeClr val="tx1"/>
                      </a:solidFill>
                      <a:latin typeface="+mn-lt"/>
                      <a:ea typeface="+mn-ea"/>
                      <a:cs typeface="+mn-cs"/>
                    </a:defRPr>
                  </a:lvl4pPr>
                  <a:lvl5pPr marL="5642872" algn="l" defTabSz="2821436" rtl="0" eaLnBrk="1" latinLnBrk="0" hangingPunct="1">
                    <a:defRPr sz="5600" kern="1200">
                      <a:solidFill>
                        <a:schemeClr val="tx1"/>
                      </a:solidFill>
                      <a:latin typeface="+mn-lt"/>
                      <a:ea typeface="+mn-ea"/>
                      <a:cs typeface="+mn-cs"/>
                    </a:defRPr>
                  </a:lvl5pPr>
                  <a:lvl6pPr marL="7053590" algn="l" defTabSz="2821436" rtl="0" eaLnBrk="1" latinLnBrk="0" hangingPunct="1">
                    <a:defRPr sz="5600" kern="1200">
                      <a:solidFill>
                        <a:schemeClr val="tx1"/>
                      </a:solidFill>
                      <a:latin typeface="+mn-lt"/>
                      <a:ea typeface="+mn-ea"/>
                      <a:cs typeface="+mn-cs"/>
                    </a:defRPr>
                  </a:lvl6pPr>
                  <a:lvl7pPr marL="8464309" algn="l" defTabSz="2821436" rtl="0" eaLnBrk="1" latinLnBrk="0" hangingPunct="1">
                    <a:defRPr sz="5600" kern="1200">
                      <a:solidFill>
                        <a:schemeClr val="tx1"/>
                      </a:solidFill>
                      <a:latin typeface="+mn-lt"/>
                      <a:ea typeface="+mn-ea"/>
                      <a:cs typeface="+mn-cs"/>
                    </a:defRPr>
                  </a:lvl7pPr>
                  <a:lvl8pPr marL="9875027" algn="l" defTabSz="2821436" rtl="0" eaLnBrk="1" latinLnBrk="0" hangingPunct="1">
                    <a:defRPr sz="5600" kern="1200">
                      <a:solidFill>
                        <a:schemeClr val="tx1"/>
                      </a:solidFill>
                      <a:latin typeface="+mn-lt"/>
                      <a:ea typeface="+mn-ea"/>
                      <a:cs typeface="+mn-cs"/>
                    </a:defRPr>
                  </a:lvl8pPr>
                  <a:lvl9pPr marL="11285745" algn="l" defTabSz="2821436" rtl="0" eaLnBrk="1" latinLnBrk="0" hangingPunct="1">
                    <a:defRPr sz="5600" kern="1200">
                      <a:solidFill>
                        <a:schemeClr val="tx1"/>
                      </a:solidFill>
                      <a:latin typeface="+mn-lt"/>
                      <a:ea typeface="+mn-ea"/>
                      <a:cs typeface="+mn-cs"/>
                    </a:defRPr>
                  </a:lvl9pPr>
                </a:lstStyle>
                <a:p>
                  <a:pPr algn="ctr"/>
                  <a:r>
                    <a:rPr lang="en-US" sz="1200" b="1" dirty="0">
                      <a:solidFill>
                        <a:schemeClr val="tx1"/>
                      </a:solidFill>
                    </a:rPr>
                    <a:t>ORIGINAL</a:t>
                  </a:r>
                </a:p>
              </p:txBody>
            </p:sp>
          </p:grpSp>
          <p:grpSp>
            <p:nvGrpSpPr>
              <p:cNvPr id="72" name="Group 71"/>
              <p:cNvGrpSpPr/>
              <p:nvPr userDrawn="1"/>
            </p:nvGrpSpPr>
            <p:grpSpPr>
              <a:xfrm>
                <a:off x="-2033159" y="11400901"/>
                <a:ext cx="1033517" cy="907673"/>
                <a:chOff x="-2921738" y="11667366"/>
                <a:chExt cx="1420279" cy="1247341"/>
              </a:xfrm>
            </p:grpSpPr>
            <p:pic>
              <p:nvPicPr>
                <p:cNvPr id="75" name="Picture 74"/>
                <p:cNvPicPr>
                  <a:picLocks noChangeAspect="1"/>
                </p:cNvPicPr>
                <p:nvPr userDrawn="1"/>
              </p:nvPicPr>
              <p:blipFill>
                <a:blip r:embed="rId5"/>
                <a:stretch>
                  <a:fillRect/>
                </a:stretch>
              </p:blipFill>
              <p:spPr>
                <a:xfrm>
                  <a:off x="-2921738" y="11667366"/>
                  <a:ext cx="1420279" cy="1029695"/>
                </a:xfrm>
                <a:prstGeom prst="rect">
                  <a:avLst/>
                </a:prstGeom>
              </p:spPr>
            </p:pic>
            <p:sp>
              <p:nvSpPr>
                <p:cNvPr id="76" name="TextBox 54"/>
                <p:cNvSpPr txBox="1"/>
                <p:nvPr userDrawn="1"/>
              </p:nvSpPr>
              <p:spPr>
                <a:xfrm>
                  <a:off x="-2918992" y="12642653"/>
                  <a:ext cx="1417533" cy="272054"/>
                </a:xfrm>
                <a:prstGeom prst="rect">
                  <a:avLst/>
                </a:prstGeom>
                <a:solidFill>
                  <a:srgbClr val="FF0000"/>
                </a:solidFill>
              </p:spPr>
              <p:txBody>
                <a:bodyPr wrap="square" lIns="0" tIns="0" rIns="0" bIns="0" rtlCol="0">
                  <a:spAutoFit/>
                </a:bodyPr>
                <a:lstStyle>
                  <a:defPPr>
                    <a:defRPr lang="en-US"/>
                  </a:defPPr>
                  <a:lvl1pPr marL="0" algn="l" defTabSz="2821436" rtl="0" eaLnBrk="1" latinLnBrk="0" hangingPunct="1">
                    <a:defRPr sz="5600" kern="1200">
                      <a:solidFill>
                        <a:schemeClr val="tx1"/>
                      </a:solidFill>
                      <a:latin typeface="+mn-lt"/>
                      <a:ea typeface="+mn-ea"/>
                      <a:cs typeface="+mn-cs"/>
                    </a:defRPr>
                  </a:lvl1pPr>
                  <a:lvl2pPr marL="1410719" algn="l" defTabSz="2821436" rtl="0" eaLnBrk="1" latinLnBrk="0" hangingPunct="1">
                    <a:defRPr sz="5600" kern="1200">
                      <a:solidFill>
                        <a:schemeClr val="tx1"/>
                      </a:solidFill>
                      <a:latin typeface="+mn-lt"/>
                      <a:ea typeface="+mn-ea"/>
                      <a:cs typeface="+mn-cs"/>
                    </a:defRPr>
                  </a:lvl2pPr>
                  <a:lvl3pPr marL="2821436" algn="l" defTabSz="2821436" rtl="0" eaLnBrk="1" latinLnBrk="0" hangingPunct="1">
                    <a:defRPr sz="5600" kern="1200">
                      <a:solidFill>
                        <a:schemeClr val="tx1"/>
                      </a:solidFill>
                      <a:latin typeface="+mn-lt"/>
                      <a:ea typeface="+mn-ea"/>
                      <a:cs typeface="+mn-cs"/>
                    </a:defRPr>
                  </a:lvl3pPr>
                  <a:lvl4pPr marL="4232155" algn="l" defTabSz="2821436" rtl="0" eaLnBrk="1" latinLnBrk="0" hangingPunct="1">
                    <a:defRPr sz="5600" kern="1200">
                      <a:solidFill>
                        <a:schemeClr val="tx1"/>
                      </a:solidFill>
                      <a:latin typeface="+mn-lt"/>
                      <a:ea typeface="+mn-ea"/>
                      <a:cs typeface="+mn-cs"/>
                    </a:defRPr>
                  </a:lvl4pPr>
                  <a:lvl5pPr marL="5642872" algn="l" defTabSz="2821436" rtl="0" eaLnBrk="1" latinLnBrk="0" hangingPunct="1">
                    <a:defRPr sz="5600" kern="1200">
                      <a:solidFill>
                        <a:schemeClr val="tx1"/>
                      </a:solidFill>
                      <a:latin typeface="+mn-lt"/>
                      <a:ea typeface="+mn-ea"/>
                      <a:cs typeface="+mn-cs"/>
                    </a:defRPr>
                  </a:lvl5pPr>
                  <a:lvl6pPr marL="7053590" algn="l" defTabSz="2821436" rtl="0" eaLnBrk="1" latinLnBrk="0" hangingPunct="1">
                    <a:defRPr sz="5600" kern="1200">
                      <a:solidFill>
                        <a:schemeClr val="tx1"/>
                      </a:solidFill>
                      <a:latin typeface="+mn-lt"/>
                      <a:ea typeface="+mn-ea"/>
                      <a:cs typeface="+mn-cs"/>
                    </a:defRPr>
                  </a:lvl6pPr>
                  <a:lvl7pPr marL="8464309" algn="l" defTabSz="2821436" rtl="0" eaLnBrk="1" latinLnBrk="0" hangingPunct="1">
                    <a:defRPr sz="5600" kern="1200">
                      <a:solidFill>
                        <a:schemeClr val="tx1"/>
                      </a:solidFill>
                      <a:latin typeface="+mn-lt"/>
                      <a:ea typeface="+mn-ea"/>
                      <a:cs typeface="+mn-cs"/>
                    </a:defRPr>
                  </a:lvl7pPr>
                  <a:lvl8pPr marL="9875027" algn="l" defTabSz="2821436" rtl="0" eaLnBrk="1" latinLnBrk="0" hangingPunct="1">
                    <a:defRPr sz="5600" kern="1200">
                      <a:solidFill>
                        <a:schemeClr val="tx1"/>
                      </a:solidFill>
                      <a:latin typeface="+mn-lt"/>
                      <a:ea typeface="+mn-ea"/>
                      <a:cs typeface="+mn-cs"/>
                    </a:defRPr>
                  </a:lvl8pPr>
                  <a:lvl9pPr marL="11285745" algn="l" defTabSz="2821436" rtl="0" eaLnBrk="1" latinLnBrk="0" hangingPunct="1">
                    <a:defRPr sz="5600" kern="1200">
                      <a:solidFill>
                        <a:schemeClr val="tx1"/>
                      </a:solidFill>
                      <a:latin typeface="+mn-lt"/>
                      <a:ea typeface="+mn-ea"/>
                      <a:cs typeface="+mn-cs"/>
                    </a:defRPr>
                  </a:lvl9pPr>
                </a:lstStyle>
                <a:p>
                  <a:pPr algn="ctr"/>
                  <a:r>
                    <a:rPr lang="en-US" sz="1400" b="1" dirty="0">
                      <a:solidFill>
                        <a:schemeClr val="bg1"/>
                      </a:solidFill>
                    </a:rPr>
                    <a:t>DISTORTED</a:t>
                  </a:r>
                  <a:endParaRPr lang="en-US" sz="700" b="1" dirty="0">
                    <a:solidFill>
                      <a:schemeClr val="bg1"/>
                    </a:solidFill>
                  </a:endParaRPr>
                </a:p>
              </p:txBody>
            </p:sp>
          </p:grpSp>
          <p:pic>
            <p:nvPicPr>
              <p:cNvPr id="73" name="Picture 72"/>
              <p:cNvPicPr>
                <a:picLocks noChangeAspect="1"/>
              </p:cNvPicPr>
              <p:nvPr userDrawn="1"/>
            </p:nvPicPr>
            <p:blipFill>
              <a:blip r:embed="rId6"/>
              <a:stretch>
                <a:fillRect/>
              </a:stretch>
            </p:blipFill>
            <p:spPr>
              <a:xfrm>
                <a:off x="-4516464" y="11400895"/>
                <a:ext cx="1098742" cy="847761"/>
              </a:xfrm>
              <a:prstGeom prst="rect">
                <a:avLst/>
              </a:prstGeom>
            </p:spPr>
          </p:pic>
          <p:sp>
            <p:nvSpPr>
              <p:cNvPr id="74" name="TextBox 52"/>
              <p:cNvSpPr txBox="1"/>
              <p:nvPr userDrawn="1"/>
            </p:nvSpPr>
            <p:spPr>
              <a:xfrm>
                <a:off x="-4471893" y="12298627"/>
                <a:ext cx="1035685" cy="197968"/>
              </a:xfrm>
              <a:prstGeom prst="rect">
                <a:avLst/>
              </a:prstGeom>
              <a:noFill/>
            </p:spPr>
            <p:txBody>
              <a:bodyPr wrap="square" lIns="0" tIns="0" rIns="0" bIns="0" rtlCol="0">
                <a:spAutoFit/>
              </a:bodyPr>
              <a:lstStyle>
                <a:defPPr>
                  <a:defRPr lang="en-US"/>
                </a:defPPr>
                <a:lvl1pPr marL="0" algn="l" defTabSz="2821436" rtl="0" eaLnBrk="1" latinLnBrk="0" hangingPunct="1">
                  <a:defRPr sz="5600" kern="1200">
                    <a:solidFill>
                      <a:schemeClr val="tx1"/>
                    </a:solidFill>
                    <a:latin typeface="+mn-lt"/>
                    <a:ea typeface="+mn-ea"/>
                    <a:cs typeface="+mn-cs"/>
                  </a:defRPr>
                </a:lvl1pPr>
                <a:lvl2pPr marL="1410719" algn="l" defTabSz="2821436" rtl="0" eaLnBrk="1" latinLnBrk="0" hangingPunct="1">
                  <a:defRPr sz="5600" kern="1200">
                    <a:solidFill>
                      <a:schemeClr val="tx1"/>
                    </a:solidFill>
                    <a:latin typeface="+mn-lt"/>
                    <a:ea typeface="+mn-ea"/>
                    <a:cs typeface="+mn-cs"/>
                  </a:defRPr>
                </a:lvl2pPr>
                <a:lvl3pPr marL="2821436" algn="l" defTabSz="2821436" rtl="0" eaLnBrk="1" latinLnBrk="0" hangingPunct="1">
                  <a:defRPr sz="5600" kern="1200">
                    <a:solidFill>
                      <a:schemeClr val="tx1"/>
                    </a:solidFill>
                    <a:latin typeface="+mn-lt"/>
                    <a:ea typeface="+mn-ea"/>
                    <a:cs typeface="+mn-cs"/>
                  </a:defRPr>
                </a:lvl3pPr>
                <a:lvl4pPr marL="4232155" algn="l" defTabSz="2821436" rtl="0" eaLnBrk="1" latinLnBrk="0" hangingPunct="1">
                  <a:defRPr sz="5600" kern="1200">
                    <a:solidFill>
                      <a:schemeClr val="tx1"/>
                    </a:solidFill>
                    <a:latin typeface="+mn-lt"/>
                    <a:ea typeface="+mn-ea"/>
                    <a:cs typeface="+mn-cs"/>
                  </a:defRPr>
                </a:lvl4pPr>
                <a:lvl5pPr marL="5642872" algn="l" defTabSz="2821436" rtl="0" eaLnBrk="1" latinLnBrk="0" hangingPunct="1">
                  <a:defRPr sz="5600" kern="1200">
                    <a:solidFill>
                      <a:schemeClr val="tx1"/>
                    </a:solidFill>
                    <a:latin typeface="+mn-lt"/>
                    <a:ea typeface="+mn-ea"/>
                    <a:cs typeface="+mn-cs"/>
                  </a:defRPr>
                </a:lvl5pPr>
                <a:lvl6pPr marL="7053590" algn="l" defTabSz="2821436" rtl="0" eaLnBrk="1" latinLnBrk="0" hangingPunct="1">
                  <a:defRPr sz="5600" kern="1200">
                    <a:solidFill>
                      <a:schemeClr val="tx1"/>
                    </a:solidFill>
                    <a:latin typeface="+mn-lt"/>
                    <a:ea typeface="+mn-ea"/>
                    <a:cs typeface="+mn-cs"/>
                  </a:defRPr>
                </a:lvl6pPr>
                <a:lvl7pPr marL="8464309" algn="l" defTabSz="2821436" rtl="0" eaLnBrk="1" latinLnBrk="0" hangingPunct="1">
                  <a:defRPr sz="5600" kern="1200">
                    <a:solidFill>
                      <a:schemeClr val="tx1"/>
                    </a:solidFill>
                    <a:latin typeface="+mn-lt"/>
                    <a:ea typeface="+mn-ea"/>
                    <a:cs typeface="+mn-cs"/>
                  </a:defRPr>
                </a:lvl7pPr>
                <a:lvl8pPr marL="9875027" algn="l" defTabSz="2821436" rtl="0" eaLnBrk="1" latinLnBrk="0" hangingPunct="1">
                  <a:defRPr sz="5600" kern="1200">
                    <a:solidFill>
                      <a:schemeClr val="tx1"/>
                    </a:solidFill>
                    <a:latin typeface="+mn-lt"/>
                    <a:ea typeface="+mn-ea"/>
                    <a:cs typeface="+mn-cs"/>
                  </a:defRPr>
                </a:lvl8pPr>
                <a:lvl9pPr marL="11285745" algn="l" defTabSz="2821436" rtl="0" eaLnBrk="1" latinLnBrk="0" hangingPunct="1">
                  <a:defRPr sz="5600" kern="1200">
                    <a:solidFill>
                      <a:schemeClr val="tx1"/>
                    </a:solidFill>
                    <a:latin typeface="+mn-lt"/>
                    <a:ea typeface="+mn-ea"/>
                    <a:cs typeface="+mn-cs"/>
                  </a:defRPr>
                </a:lvl9pPr>
              </a:lstStyle>
              <a:p>
                <a:pPr algn="ctr"/>
                <a:r>
                  <a:rPr lang="en-US" sz="1400" dirty="0">
                    <a:solidFill>
                      <a:schemeClr val="bg1"/>
                    </a:solidFill>
                  </a:rPr>
                  <a:t>Corner</a:t>
                </a:r>
                <a:r>
                  <a:rPr lang="en-US" sz="1400" baseline="0" dirty="0">
                    <a:solidFill>
                      <a:schemeClr val="bg1"/>
                    </a:solidFill>
                  </a:rPr>
                  <a:t> handles</a:t>
                </a:r>
                <a:endParaRPr lang="en-US" sz="1400" dirty="0">
                  <a:solidFill>
                    <a:schemeClr val="bg1"/>
                  </a:solidFill>
                </a:endParaRPr>
              </a:p>
            </p:txBody>
          </p:sp>
        </p:grpSp>
        <p:grpSp>
          <p:nvGrpSpPr>
            <p:cNvPr id="43" name="Group 42"/>
            <p:cNvGrpSpPr/>
            <p:nvPr userDrawn="1"/>
          </p:nvGrpSpPr>
          <p:grpSpPr>
            <a:xfrm>
              <a:off x="-9469558" y="23877378"/>
              <a:ext cx="7832477" cy="2027099"/>
              <a:chOff x="-4365215" y="13511542"/>
              <a:chExt cx="3609638" cy="1117602"/>
            </a:xfrm>
          </p:grpSpPr>
          <p:pic>
            <p:nvPicPr>
              <p:cNvPr id="44" name="Picture 43"/>
              <p:cNvPicPr/>
              <p:nvPr userDrawn="1"/>
            </p:nvPicPr>
            <p:blipFill>
              <a:blip r:embed="rId7"/>
              <a:stretch>
                <a:fillRect/>
              </a:stretch>
            </p:blipFill>
            <p:spPr>
              <a:xfrm>
                <a:off x="-4116855" y="13661577"/>
                <a:ext cx="1512652" cy="772700"/>
              </a:xfrm>
              <a:prstGeom prst="rect">
                <a:avLst/>
              </a:prstGeom>
            </p:spPr>
          </p:pic>
          <p:pic>
            <p:nvPicPr>
              <p:cNvPr id="45" name="Picture 44"/>
              <p:cNvPicPr/>
              <p:nvPr userDrawn="1"/>
            </p:nvPicPr>
            <p:blipFill>
              <a:blip r:embed="rId8"/>
              <a:stretch>
                <a:fillRect/>
              </a:stretch>
            </p:blipFill>
            <p:spPr>
              <a:xfrm>
                <a:off x="-2534018" y="13661577"/>
                <a:ext cx="1512652" cy="772700"/>
              </a:xfrm>
              <a:prstGeom prst="rect">
                <a:avLst/>
              </a:prstGeom>
            </p:spPr>
          </p:pic>
          <p:sp>
            <p:nvSpPr>
              <p:cNvPr id="69" name="TextBox 47"/>
              <p:cNvSpPr txBox="1"/>
              <p:nvPr userDrawn="1"/>
            </p:nvSpPr>
            <p:spPr>
              <a:xfrm rot="16200000">
                <a:off x="-4859006" y="14005333"/>
                <a:ext cx="1117601" cy="130020"/>
              </a:xfrm>
              <a:prstGeom prst="rect">
                <a:avLst/>
              </a:prstGeom>
              <a:noFill/>
            </p:spPr>
            <p:txBody>
              <a:bodyPr wrap="square" lIns="0" tIns="0" rIns="0" bIns="0" rtlCol="0">
                <a:spAutoFit/>
              </a:bodyPr>
              <a:lstStyle>
                <a:defPPr>
                  <a:defRPr lang="en-US"/>
                </a:defPPr>
                <a:lvl1pPr marL="0" algn="l" defTabSz="2821436" rtl="0" eaLnBrk="1" latinLnBrk="0" hangingPunct="1">
                  <a:defRPr sz="5600" kern="1200">
                    <a:solidFill>
                      <a:schemeClr val="tx1"/>
                    </a:solidFill>
                    <a:latin typeface="+mn-lt"/>
                    <a:ea typeface="+mn-ea"/>
                    <a:cs typeface="+mn-cs"/>
                  </a:defRPr>
                </a:lvl1pPr>
                <a:lvl2pPr marL="1410719" algn="l" defTabSz="2821436" rtl="0" eaLnBrk="1" latinLnBrk="0" hangingPunct="1">
                  <a:defRPr sz="5600" kern="1200">
                    <a:solidFill>
                      <a:schemeClr val="tx1"/>
                    </a:solidFill>
                    <a:latin typeface="+mn-lt"/>
                    <a:ea typeface="+mn-ea"/>
                    <a:cs typeface="+mn-cs"/>
                  </a:defRPr>
                </a:lvl2pPr>
                <a:lvl3pPr marL="2821436" algn="l" defTabSz="2821436" rtl="0" eaLnBrk="1" latinLnBrk="0" hangingPunct="1">
                  <a:defRPr sz="5600" kern="1200">
                    <a:solidFill>
                      <a:schemeClr val="tx1"/>
                    </a:solidFill>
                    <a:latin typeface="+mn-lt"/>
                    <a:ea typeface="+mn-ea"/>
                    <a:cs typeface="+mn-cs"/>
                  </a:defRPr>
                </a:lvl3pPr>
                <a:lvl4pPr marL="4232155" algn="l" defTabSz="2821436" rtl="0" eaLnBrk="1" latinLnBrk="0" hangingPunct="1">
                  <a:defRPr sz="5600" kern="1200">
                    <a:solidFill>
                      <a:schemeClr val="tx1"/>
                    </a:solidFill>
                    <a:latin typeface="+mn-lt"/>
                    <a:ea typeface="+mn-ea"/>
                    <a:cs typeface="+mn-cs"/>
                  </a:defRPr>
                </a:lvl4pPr>
                <a:lvl5pPr marL="5642872" algn="l" defTabSz="2821436" rtl="0" eaLnBrk="1" latinLnBrk="0" hangingPunct="1">
                  <a:defRPr sz="5600" kern="1200">
                    <a:solidFill>
                      <a:schemeClr val="tx1"/>
                    </a:solidFill>
                    <a:latin typeface="+mn-lt"/>
                    <a:ea typeface="+mn-ea"/>
                    <a:cs typeface="+mn-cs"/>
                  </a:defRPr>
                </a:lvl5pPr>
                <a:lvl6pPr marL="7053590" algn="l" defTabSz="2821436" rtl="0" eaLnBrk="1" latinLnBrk="0" hangingPunct="1">
                  <a:defRPr sz="5600" kern="1200">
                    <a:solidFill>
                      <a:schemeClr val="tx1"/>
                    </a:solidFill>
                    <a:latin typeface="+mn-lt"/>
                    <a:ea typeface="+mn-ea"/>
                    <a:cs typeface="+mn-cs"/>
                  </a:defRPr>
                </a:lvl6pPr>
                <a:lvl7pPr marL="8464309" algn="l" defTabSz="2821436" rtl="0" eaLnBrk="1" latinLnBrk="0" hangingPunct="1">
                  <a:defRPr sz="5600" kern="1200">
                    <a:solidFill>
                      <a:schemeClr val="tx1"/>
                    </a:solidFill>
                    <a:latin typeface="+mn-lt"/>
                    <a:ea typeface="+mn-ea"/>
                    <a:cs typeface="+mn-cs"/>
                  </a:defRPr>
                </a:lvl7pPr>
                <a:lvl8pPr marL="9875027" algn="l" defTabSz="2821436" rtl="0" eaLnBrk="1" latinLnBrk="0" hangingPunct="1">
                  <a:defRPr sz="5600" kern="1200">
                    <a:solidFill>
                      <a:schemeClr val="tx1"/>
                    </a:solidFill>
                    <a:latin typeface="+mn-lt"/>
                    <a:ea typeface="+mn-ea"/>
                    <a:cs typeface="+mn-cs"/>
                  </a:defRPr>
                </a:lvl8pPr>
                <a:lvl9pPr marL="11285745" algn="l" defTabSz="2821436" rtl="0" eaLnBrk="1" latinLnBrk="0" hangingPunct="1">
                  <a:defRPr sz="5600" kern="1200">
                    <a:solidFill>
                      <a:schemeClr val="tx1"/>
                    </a:solidFill>
                    <a:latin typeface="+mn-lt"/>
                    <a:ea typeface="+mn-ea"/>
                    <a:cs typeface="+mn-cs"/>
                  </a:defRPr>
                </a:lvl9pPr>
              </a:lstStyle>
              <a:p>
                <a:pPr algn="ctr"/>
                <a:r>
                  <a:rPr lang="en-US" sz="1100" dirty="0">
                    <a:solidFill>
                      <a:srgbClr val="92D050"/>
                    </a:solidFill>
                  </a:rPr>
                  <a:t>Good</a:t>
                </a:r>
                <a:r>
                  <a:rPr lang="en-US" sz="1100" baseline="0" dirty="0">
                    <a:solidFill>
                      <a:srgbClr val="92D050"/>
                    </a:solidFill>
                  </a:rPr>
                  <a:t> </a:t>
                </a:r>
                <a:r>
                  <a:rPr lang="en-US" sz="1100" baseline="0" dirty="0">
                    <a:solidFill>
                      <a:schemeClr val="bg1"/>
                    </a:solidFill>
                  </a:rPr>
                  <a:t>printing quality</a:t>
                </a:r>
                <a:endParaRPr lang="en-US" sz="1100" dirty="0">
                  <a:solidFill>
                    <a:schemeClr val="bg1"/>
                  </a:solidFill>
                </a:endParaRPr>
              </a:p>
            </p:txBody>
          </p:sp>
          <p:sp>
            <p:nvSpPr>
              <p:cNvPr id="70" name="TextBox 48"/>
              <p:cNvSpPr txBox="1"/>
              <p:nvPr userDrawn="1"/>
            </p:nvSpPr>
            <p:spPr>
              <a:xfrm rot="16200000">
                <a:off x="-1385298" y="13999423"/>
                <a:ext cx="1117601" cy="141841"/>
              </a:xfrm>
              <a:prstGeom prst="rect">
                <a:avLst/>
              </a:prstGeom>
              <a:noFill/>
            </p:spPr>
            <p:txBody>
              <a:bodyPr wrap="square" lIns="0" tIns="0" rIns="0" bIns="0" rtlCol="0">
                <a:spAutoFit/>
              </a:bodyPr>
              <a:lstStyle>
                <a:defPPr>
                  <a:defRPr lang="en-US"/>
                </a:defPPr>
                <a:lvl1pPr marL="0" algn="l" defTabSz="2821436" rtl="0" eaLnBrk="1" latinLnBrk="0" hangingPunct="1">
                  <a:defRPr sz="5600" kern="1200">
                    <a:solidFill>
                      <a:schemeClr val="tx1"/>
                    </a:solidFill>
                    <a:latin typeface="+mn-lt"/>
                    <a:ea typeface="+mn-ea"/>
                    <a:cs typeface="+mn-cs"/>
                  </a:defRPr>
                </a:lvl1pPr>
                <a:lvl2pPr marL="1410719" algn="l" defTabSz="2821436" rtl="0" eaLnBrk="1" latinLnBrk="0" hangingPunct="1">
                  <a:defRPr sz="5600" kern="1200">
                    <a:solidFill>
                      <a:schemeClr val="tx1"/>
                    </a:solidFill>
                    <a:latin typeface="+mn-lt"/>
                    <a:ea typeface="+mn-ea"/>
                    <a:cs typeface="+mn-cs"/>
                  </a:defRPr>
                </a:lvl2pPr>
                <a:lvl3pPr marL="2821436" algn="l" defTabSz="2821436" rtl="0" eaLnBrk="1" latinLnBrk="0" hangingPunct="1">
                  <a:defRPr sz="5600" kern="1200">
                    <a:solidFill>
                      <a:schemeClr val="tx1"/>
                    </a:solidFill>
                    <a:latin typeface="+mn-lt"/>
                    <a:ea typeface="+mn-ea"/>
                    <a:cs typeface="+mn-cs"/>
                  </a:defRPr>
                </a:lvl3pPr>
                <a:lvl4pPr marL="4232155" algn="l" defTabSz="2821436" rtl="0" eaLnBrk="1" latinLnBrk="0" hangingPunct="1">
                  <a:defRPr sz="5600" kern="1200">
                    <a:solidFill>
                      <a:schemeClr val="tx1"/>
                    </a:solidFill>
                    <a:latin typeface="+mn-lt"/>
                    <a:ea typeface="+mn-ea"/>
                    <a:cs typeface="+mn-cs"/>
                  </a:defRPr>
                </a:lvl4pPr>
                <a:lvl5pPr marL="5642872" algn="l" defTabSz="2821436" rtl="0" eaLnBrk="1" latinLnBrk="0" hangingPunct="1">
                  <a:defRPr sz="5600" kern="1200">
                    <a:solidFill>
                      <a:schemeClr val="tx1"/>
                    </a:solidFill>
                    <a:latin typeface="+mn-lt"/>
                    <a:ea typeface="+mn-ea"/>
                    <a:cs typeface="+mn-cs"/>
                  </a:defRPr>
                </a:lvl5pPr>
                <a:lvl6pPr marL="7053590" algn="l" defTabSz="2821436" rtl="0" eaLnBrk="1" latinLnBrk="0" hangingPunct="1">
                  <a:defRPr sz="5600" kern="1200">
                    <a:solidFill>
                      <a:schemeClr val="tx1"/>
                    </a:solidFill>
                    <a:latin typeface="+mn-lt"/>
                    <a:ea typeface="+mn-ea"/>
                    <a:cs typeface="+mn-cs"/>
                  </a:defRPr>
                </a:lvl6pPr>
                <a:lvl7pPr marL="8464309" algn="l" defTabSz="2821436" rtl="0" eaLnBrk="1" latinLnBrk="0" hangingPunct="1">
                  <a:defRPr sz="5600" kern="1200">
                    <a:solidFill>
                      <a:schemeClr val="tx1"/>
                    </a:solidFill>
                    <a:latin typeface="+mn-lt"/>
                    <a:ea typeface="+mn-ea"/>
                    <a:cs typeface="+mn-cs"/>
                  </a:defRPr>
                </a:lvl7pPr>
                <a:lvl8pPr marL="9875027" algn="l" defTabSz="2821436" rtl="0" eaLnBrk="1" latinLnBrk="0" hangingPunct="1">
                  <a:defRPr sz="5600" kern="1200">
                    <a:solidFill>
                      <a:schemeClr val="tx1"/>
                    </a:solidFill>
                    <a:latin typeface="+mn-lt"/>
                    <a:ea typeface="+mn-ea"/>
                    <a:cs typeface="+mn-cs"/>
                  </a:defRPr>
                </a:lvl8pPr>
                <a:lvl9pPr marL="11285745" algn="l" defTabSz="2821436" rtl="0" eaLnBrk="1" latinLnBrk="0" hangingPunct="1">
                  <a:defRPr sz="5600" kern="1200">
                    <a:solidFill>
                      <a:schemeClr val="tx1"/>
                    </a:solidFill>
                    <a:latin typeface="+mn-lt"/>
                    <a:ea typeface="+mn-ea"/>
                    <a:cs typeface="+mn-cs"/>
                  </a:defRPr>
                </a:lvl9pPr>
              </a:lstStyle>
              <a:p>
                <a:pPr algn="ctr"/>
                <a:r>
                  <a:rPr lang="en-US" sz="1200" dirty="0">
                    <a:solidFill>
                      <a:srgbClr val="FF0000"/>
                    </a:solidFill>
                  </a:rPr>
                  <a:t>Bad </a:t>
                </a:r>
                <a:r>
                  <a:rPr lang="en-US" sz="1200" dirty="0">
                    <a:solidFill>
                      <a:schemeClr val="bg1"/>
                    </a:solidFill>
                  </a:rPr>
                  <a:t>printing quality</a:t>
                </a:r>
              </a:p>
            </p:txBody>
          </p:sp>
        </p:grpSp>
      </p:grpSp>
      <p:grpSp>
        <p:nvGrpSpPr>
          <p:cNvPr id="79" name="Group 78"/>
          <p:cNvGrpSpPr>
            <a:grpSpLocks noChangeAspect="1"/>
          </p:cNvGrpSpPr>
          <p:nvPr userDrawn="1"/>
        </p:nvGrpSpPr>
        <p:grpSpPr>
          <a:xfrm>
            <a:off x="33172104" y="11216"/>
            <a:ext cx="6632760" cy="21934383"/>
            <a:chOff x="36782324" y="0"/>
            <a:chExt cx="11062139" cy="27432000"/>
          </a:xfrm>
        </p:grpSpPr>
        <p:sp>
          <p:nvSpPr>
            <p:cNvPr id="80" name="Rectangle 79"/>
            <p:cNvSpPr/>
            <p:nvPr userDrawn="1"/>
          </p:nvSpPr>
          <p:spPr>
            <a:xfrm>
              <a:off x="36782324" y="0"/>
              <a:ext cx="11062139" cy="27432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bIns="0" rtlCol="0" anchor="t" anchorCtr="0"/>
            <a:lstStyle>
              <a:defPPr>
                <a:defRPr lang="en-US"/>
              </a:defPPr>
              <a:lvl1pPr marL="0" algn="l" defTabSz="2821436" rtl="0" eaLnBrk="1" latinLnBrk="0" hangingPunct="1">
                <a:defRPr sz="5600" kern="1200">
                  <a:solidFill>
                    <a:schemeClr val="lt1"/>
                  </a:solidFill>
                  <a:latin typeface="+mn-lt"/>
                  <a:ea typeface="+mn-ea"/>
                  <a:cs typeface="+mn-cs"/>
                </a:defRPr>
              </a:lvl1pPr>
              <a:lvl2pPr marL="1410719" algn="l" defTabSz="2821436" rtl="0" eaLnBrk="1" latinLnBrk="0" hangingPunct="1">
                <a:defRPr sz="5600" kern="1200">
                  <a:solidFill>
                    <a:schemeClr val="lt1"/>
                  </a:solidFill>
                  <a:latin typeface="+mn-lt"/>
                  <a:ea typeface="+mn-ea"/>
                  <a:cs typeface="+mn-cs"/>
                </a:defRPr>
              </a:lvl2pPr>
              <a:lvl3pPr marL="2821436" algn="l" defTabSz="2821436" rtl="0" eaLnBrk="1" latinLnBrk="0" hangingPunct="1">
                <a:defRPr sz="5600" kern="1200">
                  <a:solidFill>
                    <a:schemeClr val="lt1"/>
                  </a:solidFill>
                  <a:latin typeface="+mn-lt"/>
                  <a:ea typeface="+mn-ea"/>
                  <a:cs typeface="+mn-cs"/>
                </a:defRPr>
              </a:lvl3pPr>
              <a:lvl4pPr marL="4232155" algn="l" defTabSz="2821436" rtl="0" eaLnBrk="1" latinLnBrk="0" hangingPunct="1">
                <a:defRPr sz="5600" kern="1200">
                  <a:solidFill>
                    <a:schemeClr val="lt1"/>
                  </a:solidFill>
                  <a:latin typeface="+mn-lt"/>
                  <a:ea typeface="+mn-ea"/>
                  <a:cs typeface="+mn-cs"/>
                </a:defRPr>
              </a:lvl4pPr>
              <a:lvl5pPr marL="5642872" algn="l" defTabSz="2821436" rtl="0" eaLnBrk="1" latinLnBrk="0" hangingPunct="1">
                <a:defRPr sz="5600" kern="1200">
                  <a:solidFill>
                    <a:schemeClr val="lt1"/>
                  </a:solidFill>
                  <a:latin typeface="+mn-lt"/>
                  <a:ea typeface="+mn-ea"/>
                  <a:cs typeface="+mn-cs"/>
                </a:defRPr>
              </a:lvl5pPr>
              <a:lvl6pPr marL="7053590" algn="l" defTabSz="2821436" rtl="0" eaLnBrk="1" latinLnBrk="0" hangingPunct="1">
                <a:defRPr sz="5600" kern="1200">
                  <a:solidFill>
                    <a:schemeClr val="lt1"/>
                  </a:solidFill>
                  <a:latin typeface="+mn-lt"/>
                  <a:ea typeface="+mn-ea"/>
                  <a:cs typeface="+mn-cs"/>
                </a:defRPr>
              </a:lvl6pPr>
              <a:lvl7pPr marL="8464309" algn="l" defTabSz="2821436" rtl="0" eaLnBrk="1" latinLnBrk="0" hangingPunct="1">
                <a:defRPr sz="5600" kern="1200">
                  <a:solidFill>
                    <a:schemeClr val="lt1"/>
                  </a:solidFill>
                  <a:latin typeface="+mn-lt"/>
                  <a:ea typeface="+mn-ea"/>
                  <a:cs typeface="+mn-cs"/>
                </a:defRPr>
              </a:lvl7pPr>
              <a:lvl8pPr marL="9875027" algn="l" defTabSz="2821436" rtl="0" eaLnBrk="1" latinLnBrk="0" hangingPunct="1">
                <a:defRPr sz="5600" kern="1200">
                  <a:solidFill>
                    <a:schemeClr val="lt1"/>
                  </a:solidFill>
                  <a:latin typeface="+mn-lt"/>
                  <a:ea typeface="+mn-ea"/>
                  <a:cs typeface="+mn-cs"/>
                </a:defRPr>
              </a:lvl8pPr>
              <a:lvl9pPr marL="11285745" algn="l" defTabSz="2821436" rtl="0" eaLnBrk="1" latinLnBrk="0" hangingPunct="1">
                <a:defRPr sz="5600" kern="1200">
                  <a:solidFill>
                    <a:schemeClr val="lt1"/>
                  </a:solidFill>
                  <a:latin typeface="+mn-lt"/>
                  <a:ea typeface="+mn-ea"/>
                  <a:cs typeface="+mn-cs"/>
                </a:defRPr>
              </a:lvl9pPr>
            </a:lstStyle>
            <a:p>
              <a:pPr algn="ctr"/>
              <a:r>
                <a:rPr lang="en-US" sz="3200" b="1" spc="600" dirty="0">
                  <a:solidFill>
                    <a:schemeClr val="bg1"/>
                  </a:solidFill>
                  <a:latin typeface="Trebuchet MS" pitchFamily="34" charset="0"/>
                </a:rPr>
                <a:t>QUICK START (cont.)</a:t>
              </a:r>
            </a:p>
            <a:p>
              <a:pPr algn="ctr"/>
              <a:endParaRPr lang="en-US" sz="2800" b="1" baseline="0" dirty="0">
                <a:solidFill>
                  <a:schemeClr val="bg1"/>
                </a:solidFill>
                <a:latin typeface="Trebuchet MS" pitchFamily="34" charset="0"/>
              </a:endParaRPr>
            </a:p>
            <a:p>
              <a:pPr algn="ctr"/>
              <a:r>
                <a:rPr lang="en-US" sz="2000" b="1" baseline="0" dirty="0">
                  <a:solidFill>
                    <a:srgbClr val="FFC000"/>
                  </a:solidFill>
                  <a:latin typeface="Trebuchet MS" pitchFamily="34" charset="0"/>
                </a:rPr>
                <a:t>How to change the template color theme</a:t>
              </a:r>
            </a:p>
            <a:p>
              <a:pPr marL="0" marR="0" lvl="2" indent="0" algn="l" defTabSz="114300" rtl="0" eaLnBrk="1" fontAlgn="auto" latinLnBrk="0" hangingPunct="1">
                <a:lnSpc>
                  <a:spcPct val="100000"/>
                </a:lnSpc>
                <a:spcBef>
                  <a:spcPts val="0"/>
                </a:spcBef>
                <a:spcAft>
                  <a:spcPts val="0"/>
                </a:spcAft>
                <a:buClrTx/>
                <a:buSzTx/>
                <a:buFontTx/>
                <a:buNone/>
                <a:tabLst/>
                <a:defRPr/>
              </a:pPr>
              <a:r>
                <a:rPr lang="en-US" sz="1600" b="0" baseline="0" dirty="0">
                  <a:solidFill>
                    <a:schemeClr val="bg1">
                      <a:lumMod val="75000"/>
                    </a:schemeClr>
                  </a:solidFill>
                  <a:latin typeface="Trebuchet MS" pitchFamily="34" charset="0"/>
                </a:rPr>
                <a:t>You can easily change the color theme of your poster by going to the DESIGN menu, click on COLORS, and choose the color theme of your choice. You can </a:t>
              </a:r>
              <a:r>
                <a:rPr lang="en-US" sz="1600" b="0" spc="0" baseline="0" dirty="0">
                  <a:solidFill>
                    <a:schemeClr val="bg1">
                      <a:lumMod val="75000"/>
                    </a:schemeClr>
                  </a:solidFill>
                  <a:latin typeface="Trebuchet MS" pitchFamily="34" charset="0"/>
                </a:rPr>
                <a:t>also create your own color theme.</a:t>
              </a:r>
            </a:p>
            <a:p>
              <a:pPr marL="0" marR="0" lvl="2" indent="0" algn="l" defTabSz="114300" rtl="0" eaLnBrk="1" fontAlgn="auto" latinLnBrk="0" hangingPunct="1">
                <a:lnSpc>
                  <a:spcPct val="100000"/>
                </a:lnSpc>
                <a:spcBef>
                  <a:spcPts val="0"/>
                </a:spcBef>
                <a:spcAft>
                  <a:spcPts val="0"/>
                </a:spcAft>
                <a:buClrTx/>
                <a:buSzTx/>
                <a:buFontTx/>
                <a:buNone/>
                <a:tabLst/>
                <a:defRPr/>
              </a:pPr>
              <a:endParaRPr lang="en-US" sz="1600" b="0" baseline="0" dirty="0">
                <a:solidFill>
                  <a:schemeClr val="bg1">
                    <a:lumMod val="75000"/>
                  </a:schemeClr>
                </a:solidFill>
                <a:latin typeface="Trebuchet MS" pitchFamily="34" charset="0"/>
              </a:endParaRPr>
            </a:p>
            <a:p>
              <a:pPr marL="0" indent="0" algn="l" defTabSz="114300"/>
              <a:endParaRPr lang="en-US" sz="1600" b="0" baseline="0" dirty="0">
                <a:solidFill>
                  <a:schemeClr val="bg1">
                    <a:lumMod val="75000"/>
                  </a:schemeClr>
                </a:solidFill>
                <a:latin typeface="Trebuchet MS" pitchFamily="34" charset="0"/>
              </a:endParaRPr>
            </a:p>
            <a:p>
              <a:pPr marL="0" indent="0" algn="l" defTabSz="114300"/>
              <a:endParaRPr lang="en-US" sz="1600" b="0" baseline="0" dirty="0">
                <a:solidFill>
                  <a:schemeClr val="bg1">
                    <a:lumMod val="75000"/>
                  </a:schemeClr>
                </a:solidFill>
                <a:latin typeface="Trebuchet MS" pitchFamily="34" charset="0"/>
              </a:endParaRPr>
            </a:p>
            <a:p>
              <a:pPr marL="0" indent="0" algn="l" defTabSz="114300"/>
              <a:endParaRPr lang="en-US" sz="1600" b="0" baseline="0" dirty="0">
                <a:solidFill>
                  <a:schemeClr val="bg1">
                    <a:lumMod val="75000"/>
                  </a:schemeClr>
                </a:solidFill>
                <a:latin typeface="Trebuchet MS" pitchFamily="34" charset="0"/>
              </a:endParaRPr>
            </a:p>
            <a:p>
              <a:pPr marL="0" indent="0" algn="l" defTabSz="114300"/>
              <a:endParaRPr lang="en-US" sz="1600" b="0" baseline="0" dirty="0">
                <a:solidFill>
                  <a:schemeClr val="bg1">
                    <a:lumMod val="75000"/>
                  </a:schemeClr>
                </a:solidFill>
                <a:latin typeface="Trebuchet MS" pitchFamily="34" charset="0"/>
              </a:endParaRPr>
            </a:p>
            <a:p>
              <a:pPr marL="0" indent="0" algn="l" defTabSz="114300"/>
              <a:endParaRPr lang="en-US" sz="1600" b="0" baseline="0" dirty="0">
                <a:solidFill>
                  <a:schemeClr val="bg1">
                    <a:lumMod val="75000"/>
                  </a:schemeClr>
                </a:solidFill>
                <a:latin typeface="Trebuchet MS" pitchFamily="34" charset="0"/>
              </a:endParaRPr>
            </a:p>
            <a:p>
              <a:pPr marL="0" indent="0" algn="l" defTabSz="114300"/>
              <a:endParaRPr lang="en-US" sz="1600" b="0" baseline="0" dirty="0">
                <a:solidFill>
                  <a:schemeClr val="bg1">
                    <a:lumMod val="75000"/>
                  </a:schemeClr>
                </a:solidFill>
                <a:latin typeface="Trebuchet MS" pitchFamily="34" charset="0"/>
              </a:endParaRPr>
            </a:p>
            <a:p>
              <a:pPr marL="0" indent="0" algn="l" defTabSz="114300"/>
              <a:endParaRPr lang="en-US" sz="1600" b="0" baseline="0" dirty="0">
                <a:solidFill>
                  <a:schemeClr val="bg1">
                    <a:lumMod val="75000"/>
                  </a:schemeClr>
                </a:solidFill>
                <a:latin typeface="Trebuchet MS" pitchFamily="34" charset="0"/>
              </a:endParaRPr>
            </a:p>
            <a:p>
              <a:pPr marL="0" indent="0" algn="l" defTabSz="114300"/>
              <a:endParaRPr lang="en-US" sz="1600" b="0" baseline="0" dirty="0">
                <a:solidFill>
                  <a:schemeClr val="bg1">
                    <a:lumMod val="75000"/>
                  </a:schemeClr>
                </a:solidFill>
                <a:latin typeface="Trebuchet MS" pitchFamily="34" charset="0"/>
              </a:endParaRPr>
            </a:p>
            <a:p>
              <a:pPr marL="0" indent="0" algn="l" defTabSz="114300"/>
              <a:r>
                <a:rPr lang="en-US" sz="1600" b="0" baseline="0" dirty="0">
                  <a:solidFill>
                    <a:schemeClr val="bg1">
                      <a:lumMod val="75000"/>
                    </a:schemeClr>
                  </a:solidFill>
                  <a:latin typeface="Trebuchet MS" pitchFamily="34" charset="0"/>
                </a:rPr>
                <a:t>You can also manually change the color of your background by going to VIEW &gt; SLIDE MASTER.  After you finish working on the master be sure to go to VIEW &gt; NORMAL to continue working on your poster.</a:t>
              </a:r>
            </a:p>
            <a:p>
              <a:pPr marL="0" indent="0" algn="l" defTabSz="114300"/>
              <a:endParaRPr lang="en-US" sz="1600" b="0" baseline="0" dirty="0">
                <a:solidFill>
                  <a:schemeClr val="bg1">
                    <a:lumMod val="75000"/>
                  </a:schemeClr>
                </a:solidFill>
                <a:latin typeface="Trebuchet MS" pitchFamily="34" charset="0"/>
              </a:endParaRPr>
            </a:p>
            <a:p>
              <a:pPr algn="ctr"/>
              <a:r>
                <a:rPr lang="en-US" sz="2000" b="1" baseline="0" dirty="0">
                  <a:solidFill>
                    <a:srgbClr val="FFC000"/>
                  </a:solidFill>
                  <a:latin typeface="Trebuchet MS" pitchFamily="34" charset="0"/>
                </a:rPr>
                <a:t>How to add Text</a:t>
              </a:r>
            </a:p>
            <a:p>
              <a:pPr marL="1730375" lvl="2" indent="0" algn="l" defTabSz="114300"/>
              <a:r>
                <a:rPr lang="en-US" sz="1600" b="0" baseline="0" dirty="0">
                  <a:solidFill>
                    <a:schemeClr val="bg1">
                      <a:lumMod val="75000"/>
                    </a:schemeClr>
                  </a:solidFill>
                  <a:latin typeface="Trebuchet MS" pitchFamily="34" charset="0"/>
                </a:rPr>
                <a:t>The template comes with a number of pre-formatted placeholders for headers and text blocks. You can add more blocks by copying and pasting the existing ones or by adding a text box from the HOME menu. </a:t>
              </a:r>
            </a:p>
            <a:p>
              <a:pPr marL="1518341" lvl="2" indent="0" algn="l" defTabSz="114300"/>
              <a:endParaRPr lang="en-US" sz="16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lang="en-US" sz="1600" b="0" baseline="0" dirty="0">
                  <a:solidFill>
                    <a:schemeClr val="bg1">
                      <a:lumMod val="75000"/>
                    </a:schemeClr>
                  </a:solidFill>
                  <a:latin typeface="Trebuchet MS" pitchFamily="34" charset="0"/>
                </a:rPr>
                <a:t> </a:t>
              </a:r>
              <a:r>
                <a:rPr kumimoji="0" lang="en-US" sz="2000" b="1" i="0" u="none" strike="noStrike" kern="1200" cap="none" spc="0" normalizeH="0" baseline="0" noProof="0" dirty="0">
                  <a:ln>
                    <a:noFill/>
                  </a:ln>
                  <a:solidFill>
                    <a:srgbClr val="FFC000"/>
                  </a:solidFill>
                  <a:effectLst/>
                  <a:uLnTx/>
                  <a:uFillTx/>
                  <a:latin typeface="Trebuchet MS" pitchFamily="34" charset="0"/>
                </a:rPr>
                <a:t>Text size</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75000"/>
                    </a:prstClr>
                  </a:solidFill>
                  <a:effectLst/>
                  <a:uLnTx/>
                  <a:uFillTx/>
                  <a:latin typeface="Trebuchet MS" pitchFamily="34" charset="0"/>
                </a:rPr>
                <a:t>Adjust the size of your text based on how much content you have to present. The default template text offers a good starting point. Follow the conference requirements.</a:t>
              </a:r>
              <a:endParaRPr lang="en-US" sz="1600" b="0" baseline="0" dirty="0">
                <a:solidFill>
                  <a:schemeClr val="bg1">
                    <a:lumMod val="75000"/>
                  </a:schemeClr>
                </a:solidFill>
                <a:latin typeface="Trebuchet MS" pitchFamily="34" charset="0"/>
              </a:endParaRPr>
            </a:p>
            <a:p>
              <a:pPr marL="1518341" lvl="2" indent="0" algn="l" defTabSz="114300"/>
              <a:endParaRPr lang="en-US" sz="1600" b="0" baseline="0" dirty="0">
                <a:solidFill>
                  <a:schemeClr val="bg1">
                    <a:lumMod val="75000"/>
                  </a:schemeClr>
                </a:solidFill>
                <a:latin typeface="Trebuchet MS" pitchFamily="34" charset="0"/>
              </a:endParaRPr>
            </a:p>
            <a:p>
              <a:pPr algn="ctr"/>
              <a:r>
                <a:rPr lang="en-US" sz="2000" b="1" baseline="0" dirty="0">
                  <a:solidFill>
                    <a:srgbClr val="FFC000"/>
                  </a:solidFill>
                  <a:latin typeface="Trebuchet MS" pitchFamily="34" charset="0"/>
                </a:rPr>
                <a:t>How to add Tables</a:t>
              </a:r>
            </a:p>
            <a:p>
              <a:pPr marL="971550" lvl="1" indent="0" algn="l" defTabSz="114300"/>
              <a:r>
                <a:rPr lang="en-US" sz="1600" b="0" baseline="0" dirty="0">
                  <a:solidFill>
                    <a:schemeClr val="bg1">
                      <a:lumMod val="75000"/>
                    </a:schemeClr>
                  </a:solidFill>
                  <a:latin typeface="Trebuchet MS" pitchFamily="34" charset="0"/>
                </a:rPr>
                <a:t>To add a table from scratch go to the INSERT menu and click on TABLE. A drop-down box will help you select rows and columns. </a:t>
              </a:r>
            </a:p>
            <a:p>
              <a:pPr marL="0" lvl="0" indent="0" algn="l" defTabSz="114300"/>
              <a:r>
                <a:rPr lang="en-US" sz="1600" b="0" baseline="0" dirty="0">
                  <a:solidFill>
                    <a:schemeClr val="bg1">
                      <a:lumMod val="75000"/>
                    </a:schemeClr>
                  </a:solidFill>
                  <a:latin typeface="Trebuchet MS" pitchFamily="34" charset="0"/>
                </a:rPr>
                <a:t>You can also copy and a paste a table from Word or another PowerPoint document. A pasted table may need to be re-formatted by RIGHT-CLICK &gt; FORMAT SHAPE, TEXT BOX, Margins.</a:t>
              </a:r>
            </a:p>
            <a:p>
              <a:pPr marL="0" lvl="0" indent="0" algn="l" defTabSz="114300"/>
              <a:endParaRPr lang="en-US" sz="1600" b="0" baseline="0" dirty="0">
                <a:solidFill>
                  <a:schemeClr val="bg1">
                    <a:lumMod val="75000"/>
                  </a:schemeClr>
                </a:solidFill>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C000"/>
                  </a:solidFill>
                  <a:effectLst/>
                  <a:uLnTx/>
                  <a:uFillTx/>
                  <a:latin typeface="Trebuchet MS" pitchFamily="34" charset="0"/>
                </a:rPr>
                <a:t>Graphs / Charts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75000"/>
                    </a:prstClr>
                  </a:solidFill>
                  <a:effectLst/>
                  <a:uLnTx/>
                  <a:uFillTx/>
                  <a:latin typeface="Trebuchet MS" pitchFamily="34" charset="0"/>
                </a:rPr>
                <a:t>You can simply copy and paste charts and graphs from Excel or Word. Some reformatting may be required depending on how the original document has been created.</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C000"/>
                  </a:solidFill>
                  <a:effectLst/>
                  <a:uLnTx/>
                  <a:uFillTx/>
                  <a:latin typeface="Trebuchet MS" pitchFamily="34" charset="0"/>
                </a:rPr>
                <a:t>How to change the column configuration</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75000"/>
                    </a:prstClr>
                  </a:solidFill>
                  <a:effectLst/>
                  <a:uLnTx/>
                  <a:uFillTx/>
                  <a:latin typeface="Trebuchet MS" pitchFamily="34" charset="0"/>
                </a:rPr>
                <a:t>RIGHT-CLICK on the poster background and select LAYOUT to see the column options available for this template. The poster columns can also be customized on the Master. VIEW &gt; MASTER.</a:t>
              </a:r>
            </a:p>
            <a:p>
              <a:pPr marL="0" marR="0" lvl="0" indent="0" algn="ctr" defTabSz="1518341"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FFC000"/>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C000"/>
                  </a:solidFill>
                  <a:effectLst/>
                  <a:uLnTx/>
                  <a:uFillTx/>
                  <a:latin typeface="Trebuchet MS" pitchFamily="34" charset="0"/>
                </a:rPr>
                <a:t>How to remove the info bars</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75000"/>
                    </a:prstClr>
                  </a:solidFill>
                  <a:effectLst/>
                  <a:uLnTx/>
                  <a:uFillTx/>
                  <a:latin typeface="Trebuchet MS" pitchFamily="34" charset="0"/>
                </a:rPr>
                <a:t>If you are working in PowerPoint for Windows and have finished your poster, save as PDF and the bars will not be included. You can also delete them by going to VIEW &gt; MASTER. On the Mac adjust the Page-Setup to match the Page-Setup in PowerPoint before you create a PDF. You can also delete them from the Slide Master.</a:t>
              </a: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lumMod val="75000"/>
                  </a:prstClr>
                </a:solidFill>
                <a:effectLst/>
                <a:uLnTx/>
                <a:uFillTx/>
                <a:latin typeface="Trebuchet MS" pitchFamily="34" charset="0"/>
              </a:endParaRPr>
            </a:p>
            <a:p>
              <a:pPr marL="0" marR="0" lvl="0" indent="0" algn="ctr" defTabSz="1518341"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C000"/>
                  </a:solidFill>
                  <a:effectLst/>
                  <a:uLnTx/>
                  <a:uFillTx/>
                  <a:latin typeface="Trebuchet MS" pitchFamily="34" charset="0"/>
                </a:rPr>
                <a:t>Save your work</a:t>
              </a:r>
            </a:p>
            <a:p>
              <a:pPr marL="0" marR="0" lvl="0" indent="0" algn="l" defTabSz="1143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75000"/>
                    </a:prstClr>
                  </a:solidFill>
                  <a:effectLst/>
                  <a:uLnTx/>
                  <a:uFillTx/>
                  <a:latin typeface="Trebuchet MS" pitchFamily="34" charset="0"/>
                </a:rPr>
                <a:t>Save your template as a PowerPoint document. For printing, save as PowerPoint or “Print-quality” PDF.</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400" b="0" baseline="0" dirty="0">
                <a:solidFill>
                  <a:schemeClr val="bg1">
                    <a:lumMod val="75000"/>
                  </a:schemeClr>
                </a:solidFill>
                <a:latin typeface="Trebuchet MS"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lumMod val="75000"/>
                  </a:prstClr>
                </a:solidFill>
                <a:effectLst/>
                <a:uLnTx/>
                <a:uFillTx/>
                <a:latin typeface="Trebuchet MS" pitchFamily="34" charset="0"/>
              </a:endParaRPr>
            </a:p>
          </p:txBody>
        </p:sp>
        <p:pic>
          <p:nvPicPr>
            <p:cNvPr id="81" name="Picture 80"/>
            <p:cNvPicPr/>
            <p:nvPr userDrawn="1"/>
          </p:nvPicPr>
          <p:blipFill>
            <a:blip r:embed="rId9"/>
            <a:stretch>
              <a:fillRect/>
            </a:stretch>
          </p:blipFill>
          <p:spPr>
            <a:xfrm>
              <a:off x="39540164" y="3688889"/>
              <a:ext cx="5586150" cy="1716939"/>
            </a:xfrm>
            <a:prstGeom prst="rect">
              <a:avLst/>
            </a:prstGeom>
          </p:spPr>
        </p:pic>
        <p:pic>
          <p:nvPicPr>
            <p:cNvPr id="82" name="Picture 81"/>
            <p:cNvPicPr>
              <a:picLocks noChangeAspect="1"/>
            </p:cNvPicPr>
            <p:nvPr userDrawn="1"/>
          </p:nvPicPr>
          <p:blipFill>
            <a:blip r:embed="rId10"/>
            <a:stretch>
              <a:fillRect/>
            </a:stretch>
          </p:blipFill>
          <p:spPr>
            <a:xfrm>
              <a:off x="37163425" y="8002947"/>
              <a:ext cx="2969584" cy="1140240"/>
            </a:xfrm>
            <a:prstGeom prst="rect">
              <a:avLst/>
            </a:prstGeom>
            <a:ln>
              <a:noFill/>
            </a:ln>
          </p:spPr>
        </p:pic>
        <p:pic>
          <p:nvPicPr>
            <p:cNvPr id="83" name="Picture 82"/>
            <p:cNvPicPr/>
            <p:nvPr userDrawn="1"/>
          </p:nvPicPr>
          <p:blipFill>
            <a:blip r:embed="rId11"/>
            <a:stretch>
              <a:fillRect/>
            </a:stretch>
          </p:blipFill>
          <p:spPr>
            <a:xfrm>
              <a:off x="37593435" y="11823083"/>
              <a:ext cx="1482265" cy="825421"/>
            </a:xfrm>
            <a:prstGeom prst="rect">
              <a:avLst/>
            </a:prstGeom>
          </p:spPr>
        </p:pic>
        <p:grpSp>
          <p:nvGrpSpPr>
            <p:cNvPr id="84" name="Group 83"/>
            <p:cNvGrpSpPr/>
            <p:nvPr userDrawn="1"/>
          </p:nvGrpSpPr>
          <p:grpSpPr>
            <a:xfrm>
              <a:off x="37163426" y="23152348"/>
              <a:ext cx="10354213" cy="1115850"/>
              <a:chOff x="31687960" y="29635357"/>
              <a:chExt cx="9771399" cy="1155811"/>
            </a:xfrm>
          </p:grpSpPr>
          <p:sp>
            <p:nvSpPr>
              <p:cNvPr id="86" name="Rounded Rectangle 85"/>
              <p:cNvSpPr/>
              <p:nvPr userDrawn="1"/>
            </p:nvSpPr>
            <p:spPr>
              <a:xfrm>
                <a:off x="31687960" y="29635357"/>
                <a:ext cx="9771398" cy="109062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821436" rtl="0" eaLnBrk="1" latinLnBrk="0" hangingPunct="1">
                  <a:defRPr sz="5600" kern="1200">
                    <a:solidFill>
                      <a:schemeClr val="lt1"/>
                    </a:solidFill>
                    <a:latin typeface="+mn-lt"/>
                    <a:ea typeface="+mn-ea"/>
                    <a:cs typeface="+mn-cs"/>
                  </a:defRPr>
                </a:lvl1pPr>
                <a:lvl2pPr marL="1410719" algn="l" defTabSz="2821436" rtl="0" eaLnBrk="1" latinLnBrk="0" hangingPunct="1">
                  <a:defRPr sz="5600" kern="1200">
                    <a:solidFill>
                      <a:schemeClr val="lt1"/>
                    </a:solidFill>
                    <a:latin typeface="+mn-lt"/>
                    <a:ea typeface="+mn-ea"/>
                    <a:cs typeface="+mn-cs"/>
                  </a:defRPr>
                </a:lvl2pPr>
                <a:lvl3pPr marL="2821436" algn="l" defTabSz="2821436" rtl="0" eaLnBrk="1" latinLnBrk="0" hangingPunct="1">
                  <a:defRPr sz="5600" kern="1200">
                    <a:solidFill>
                      <a:schemeClr val="lt1"/>
                    </a:solidFill>
                    <a:latin typeface="+mn-lt"/>
                    <a:ea typeface="+mn-ea"/>
                    <a:cs typeface="+mn-cs"/>
                  </a:defRPr>
                </a:lvl3pPr>
                <a:lvl4pPr marL="4232155" algn="l" defTabSz="2821436" rtl="0" eaLnBrk="1" latinLnBrk="0" hangingPunct="1">
                  <a:defRPr sz="5600" kern="1200">
                    <a:solidFill>
                      <a:schemeClr val="lt1"/>
                    </a:solidFill>
                    <a:latin typeface="+mn-lt"/>
                    <a:ea typeface="+mn-ea"/>
                    <a:cs typeface="+mn-cs"/>
                  </a:defRPr>
                </a:lvl4pPr>
                <a:lvl5pPr marL="5642872" algn="l" defTabSz="2821436" rtl="0" eaLnBrk="1" latinLnBrk="0" hangingPunct="1">
                  <a:defRPr sz="5600" kern="1200">
                    <a:solidFill>
                      <a:schemeClr val="lt1"/>
                    </a:solidFill>
                    <a:latin typeface="+mn-lt"/>
                    <a:ea typeface="+mn-ea"/>
                    <a:cs typeface="+mn-cs"/>
                  </a:defRPr>
                </a:lvl5pPr>
                <a:lvl6pPr marL="7053590" algn="l" defTabSz="2821436" rtl="0" eaLnBrk="1" latinLnBrk="0" hangingPunct="1">
                  <a:defRPr sz="5600" kern="1200">
                    <a:solidFill>
                      <a:schemeClr val="lt1"/>
                    </a:solidFill>
                    <a:latin typeface="+mn-lt"/>
                    <a:ea typeface="+mn-ea"/>
                    <a:cs typeface="+mn-cs"/>
                  </a:defRPr>
                </a:lvl6pPr>
                <a:lvl7pPr marL="8464309" algn="l" defTabSz="2821436" rtl="0" eaLnBrk="1" latinLnBrk="0" hangingPunct="1">
                  <a:defRPr sz="5600" kern="1200">
                    <a:solidFill>
                      <a:schemeClr val="lt1"/>
                    </a:solidFill>
                    <a:latin typeface="+mn-lt"/>
                    <a:ea typeface="+mn-ea"/>
                    <a:cs typeface="+mn-cs"/>
                  </a:defRPr>
                </a:lvl7pPr>
                <a:lvl8pPr marL="9875027" algn="l" defTabSz="2821436" rtl="0" eaLnBrk="1" latinLnBrk="0" hangingPunct="1">
                  <a:defRPr sz="5600" kern="1200">
                    <a:solidFill>
                      <a:schemeClr val="lt1"/>
                    </a:solidFill>
                    <a:latin typeface="+mn-lt"/>
                    <a:ea typeface="+mn-ea"/>
                    <a:cs typeface="+mn-cs"/>
                  </a:defRPr>
                </a:lvl8pPr>
                <a:lvl9pPr marL="11285745" algn="l" defTabSz="2821436" rtl="0" eaLnBrk="1" latinLnBrk="0" hangingPunct="1">
                  <a:defRPr sz="5600" kern="1200">
                    <a:solidFill>
                      <a:schemeClr val="lt1"/>
                    </a:solidFill>
                    <a:latin typeface="+mn-lt"/>
                    <a:ea typeface="+mn-ea"/>
                    <a:cs typeface="+mn-cs"/>
                  </a:defRPr>
                </a:lvl9pPr>
              </a:lstStyle>
              <a:p>
                <a:pPr algn="ctr"/>
                <a:endParaRPr lang="en-US"/>
              </a:p>
            </p:txBody>
          </p:sp>
          <p:pic>
            <p:nvPicPr>
              <p:cNvPr id="87" name="Picture 86" descr="http://t2.gstatic.com/images?q=tbn:ANd9GcR4APHC6TT9w54M2zn_pvCiBxUNcspYPoVxirLRphBoJabfSvu7zw">
                <a:hlinkClick r:id="rId12"/>
              </p:cNvPr>
              <p:cNvPicPr>
                <a:picLocks noChangeAspect="1" noChangeArrowheads="1"/>
              </p:cNvPicPr>
              <p:nvPr userDrawn="1"/>
            </p:nvPicPr>
            <p:blipFill>
              <a:blip r:embed="rId13" cstate="print"/>
              <a:srcRect/>
              <a:stretch>
                <a:fillRect/>
              </a:stretch>
            </p:blipFill>
            <p:spPr bwMode="auto">
              <a:xfrm>
                <a:off x="31813900" y="29733687"/>
                <a:ext cx="914401" cy="914399"/>
              </a:xfrm>
              <a:prstGeom prst="rect">
                <a:avLst/>
              </a:prstGeom>
              <a:noFill/>
              <a:ln>
                <a:noFill/>
              </a:ln>
            </p:spPr>
          </p:pic>
          <p:sp>
            <p:nvSpPr>
              <p:cNvPr id="88" name="TextBox 66"/>
              <p:cNvSpPr txBox="1"/>
              <p:nvPr userDrawn="1"/>
            </p:nvSpPr>
            <p:spPr>
              <a:xfrm>
                <a:off x="32788169" y="29887288"/>
                <a:ext cx="8671190" cy="903880"/>
              </a:xfrm>
              <a:prstGeom prst="rect">
                <a:avLst/>
              </a:prstGeom>
              <a:noFill/>
              <a:ln>
                <a:noFill/>
              </a:ln>
            </p:spPr>
            <p:txBody>
              <a:bodyPr wrap="square" rtlCol="0">
                <a:spAutoFit/>
              </a:bodyPr>
              <a:lstStyle>
                <a:defPPr>
                  <a:defRPr lang="en-US"/>
                </a:defPPr>
                <a:lvl1pPr marL="0" algn="l" defTabSz="2821436" rtl="0" eaLnBrk="1" latinLnBrk="0" hangingPunct="1">
                  <a:defRPr sz="5600" kern="1200">
                    <a:solidFill>
                      <a:schemeClr val="tx1"/>
                    </a:solidFill>
                    <a:latin typeface="+mn-lt"/>
                    <a:ea typeface="+mn-ea"/>
                    <a:cs typeface="+mn-cs"/>
                  </a:defRPr>
                </a:lvl1pPr>
                <a:lvl2pPr marL="1410719" algn="l" defTabSz="2821436" rtl="0" eaLnBrk="1" latinLnBrk="0" hangingPunct="1">
                  <a:defRPr sz="5600" kern="1200">
                    <a:solidFill>
                      <a:schemeClr val="tx1"/>
                    </a:solidFill>
                    <a:latin typeface="+mn-lt"/>
                    <a:ea typeface="+mn-ea"/>
                    <a:cs typeface="+mn-cs"/>
                  </a:defRPr>
                </a:lvl2pPr>
                <a:lvl3pPr marL="2821436" algn="l" defTabSz="2821436" rtl="0" eaLnBrk="1" latinLnBrk="0" hangingPunct="1">
                  <a:defRPr sz="5600" kern="1200">
                    <a:solidFill>
                      <a:schemeClr val="tx1"/>
                    </a:solidFill>
                    <a:latin typeface="+mn-lt"/>
                    <a:ea typeface="+mn-ea"/>
                    <a:cs typeface="+mn-cs"/>
                  </a:defRPr>
                </a:lvl3pPr>
                <a:lvl4pPr marL="4232155" algn="l" defTabSz="2821436" rtl="0" eaLnBrk="1" latinLnBrk="0" hangingPunct="1">
                  <a:defRPr sz="5600" kern="1200">
                    <a:solidFill>
                      <a:schemeClr val="tx1"/>
                    </a:solidFill>
                    <a:latin typeface="+mn-lt"/>
                    <a:ea typeface="+mn-ea"/>
                    <a:cs typeface="+mn-cs"/>
                  </a:defRPr>
                </a:lvl4pPr>
                <a:lvl5pPr marL="5642872" algn="l" defTabSz="2821436" rtl="0" eaLnBrk="1" latinLnBrk="0" hangingPunct="1">
                  <a:defRPr sz="5600" kern="1200">
                    <a:solidFill>
                      <a:schemeClr val="tx1"/>
                    </a:solidFill>
                    <a:latin typeface="+mn-lt"/>
                    <a:ea typeface="+mn-ea"/>
                    <a:cs typeface="+mn-cs"/>
                  </a:defRPr>
                </a:lvl5pPr>
                <a:lvl6pPr marL="7053590" algn="l" defTabSz="2821436" rtl="0" eaLnBrk="1" latinLnBrk="0" hangingPunct="1">
                  <a:defRPr sz="5600" kern="1200">
                    <a:solidFill>
                      <a:schemeClr val="tx1"/>
                    </a:solidFill>
                    <a:latin typeface="+mn-lt"/>
                    <a:ea typeface="+mn-ea"/>
                    <a:cs typeface="+mn-cs"/>
                  </a:defRPr>
                </a:lvl6pPr>
                <a:lvl7pPr marL="8464309" algn="l" defTabSz="2821436" rtl="0" eaLnBrk="1" latinLnBrk="0" hangingPunct="1">
                  <a:defRPr sz="5600" kern="1200">
                    <a:solidFill>
                      <a:schemeClr val="tx1"/>
                    </a:solidFill>
                    <a:latin typeface="+mn-lt"/>
                    <a:ea typeface="+mn-ea"/>
                    <a:cs typeface="+mn-cs"/>
                  </a:defRPr>
                </a:lvl7pPr>
                <a:lvl8pPr marL="9875027" algn="l" defTabSz="2821436" rtl="0" eaLnBrk="1" latinLnBrk="0" hangingPunct="1">
                  <a:defRPr sz="5600" kern="1200">
                    <a:solidFill>
                      <a:schemeClr val="tx1"/>
                    </a:solidFill>
                    <a:latin typeface="+mn-lt"/>
                    <a:ea typeface="+mn-ea"/>
                    <a:cs typeface="+mn-cs"/>
                  </a:defRPr>
                </a:lvl8pPr>
                <a:lvl9pPr marL="11285745" algn="l" defTabSz="2821436" rtl="0" eaLnBrk="1" latinLnBrk="0" hangingPunct="1">
                  <a:defRPr sz="5600" kern="1200">
                    <a:solidFill>
                      <a:schemeClr val="tx1"/>
                    </a:solidFill>
                    <a:latin typeface="+mn-lt"/>
                    <a:ea typeface="+mn-ea"/>
                    <a:cs typeface="+mn-cs"/>
                  </a:defRPr>
                </a:lvl9pPr>
              </a:lstStyle>
              <a:p>
                <a:r>
                  <a:rPr lang="en-US" sz="1400" dirty="0">
                    <a:solidFill>
                      <a:schemeClr val="tx2"/>
                    </a:solidFill>
                    <a:latin typeface="Trebuchet MS" pitchFamily="34" charset="0"/>
                  </a:rPr>
                  <a:t>Student</a:t>
                </a:r>
                <a:r>
                  <a:rPr lang="en-US" sz="1400" baseline="0" dirty="0">
                    <a:solidFill>
                      <a:schemeClr val="tx2"/>
                    </a:solidFill>
                    <a:latin typeface="Trebuchet MS" pitchFamily="34" charset="0"/>
                  </a:rPr>
                  <a:t> discounts are available on our </a:t>
                </a:r>
                <a:r>
                  <a:rPr lang="en-US" sz="1400" baseline="0" dirty="0" err="1">
                    <a:solidFill>
                      <a:schemeClr val="tx2"/>
                    </a:solidFill>
                    <a:latin typeface="Trebuchet MS" pitchFamily="34" charset="0"/>
                  </a:rPr>
                  <a:t>Facebook</a:t>
                </a:r>
                <a:r>
                  <a:rPr lang="en-US" sz="1400" baseline="0" dirty="0">
                    <a:solidFill>
                      <a:schemeClr val="tx2"/>
                    </a:solidFill>
                    <a:latin typeface="Trebuchet MS" pitchFamily="34" charset="0"/>
                  </a:rPr>
                  <a:t> page.</a:t>
                </a:r>
                <a:br>
                  <a:rPr lang="en-US" sz="1400" baseline="0" dirty="0">
                    <a:solidFill>
                      <a:schemeClr val="tx2"/>
                    </a:solidFill>
                    <a:latin typeface="Trebuchet MS" pitchFamily="34" charset="0"/>
                  </a:rPr>
                </a:br>
                <a:r>
                  <a:rPr lang="en-US" sz="1400" baseline="0" dirty="0">
                    <a:solidFill>
                      <a:schemeClr val="tx2"/>
                    </a:solidFill>
                    <a:latin typeface="Trebuchet MS" pitchFamily="34" charset="0"/>
                  </a:rPr>
                  <a:t>Go to </a:t>
                </a:r>
                <a:r>
                  <a:rPr lang="en-US" sz="1400" u="sng" baseline="0" dirty="0">
                    <a:solidFill>
                      <a:schemeClr val="tx2"/>
                    </a:solidFill>
                    <a:latin typeface="Trebuchet MS" pitchFamily="34" charset="0"/>
                  </a:rPr>
                  <a:t>PosterPresentations.com</a:t>
                </a:r>
                <a:r>
                  <a:rPr lang="en-US" sz="1400" baseline="0" dirty="0">
                    <a:solidFill>
                      <a:schemeClr val="tx2"/>
                    </a:solidFill>
                    <a:latin typeface="Trebuchet MS" pitchFamily="34" charset="0"/>
                  </a:rPr>
                  <a:t> and click on the FB icon. </a:t>
                </a:r>
                <a:endParaRPr lang="en-US" sz="1400" dirty="0">
                  <a:solidFill>
                    <a:schemeClr val="tx2"/>
                  </a:solidFill>
                  <a:latin typeface="Trebuchet MS" pitchFamily="34" charset="0"/>
                </a:endParaRPr>
              </a:p>
            </p:txBody>
          </p:sp>
        </p:grpSp>
      </p:grpSp>
      <p:sp>
        <p:nvSpPr>
          <p:cNvPr id="46" name="TextBox 63"/>
          <p:cNvSpPr txBox="1"/>
          <p:nvPr userDrawn="1"/>
        </p:nvSpPr>
        <p:spPr>
          <a:xfrm>
            <a:off x="33400609" y="19630405"/>
            <a:ext cx="2416495" cy="861774"/>
          </a:xfrm>
          <a:prstGeom prst="rect">
            <a:avLst/>
          </a:prstGeom>
          <a:noFill/>
        </p:spPr>
        <p:txBody>
          <a:bodyPr wrap="none" lIns="0" tIns="0" rIns="0" bIns="0" rtlCol="0">
            <a:spAutoFit/>
          </a:bodyPr>
          <a:lstStyle>
            <a:defPPr>
              <a:defRPr lang="en-US"/>
            </a:defPPr>
            <a:lvl1pPr marL="0" algn="l" defTabSz="2821436" rtl="0" eaLnBrk="1" latinLnBrk="0" hangingPunct="1">
              <a:defRPr sz="5600" kern="1200">
                <a:solidFill>
                  <a:schemeClr val="tx1"/>
                </a:solidFill>
                <a:latin typeface="+mn-lt"/>
                <a:ea typeface="+mn-ea"/>
                <a:cs typeface="+mn-cs"/>
              </a:defRPr>
            </a:lvl1pPr>
            <a:lvl2pPr marL="1410719" algn="l" defTabSz="2821436" rtl="0" eaLnBrk="1" latinLnBrk="0" hangingPunct="1">
              <a:defRPr sz="5600" kern="1200">
                <a:solidFill>
                  <a:schemeClr val="tx1"/>
                </a:solidFill>
                <a:latin typeface="+mn-lt"/>
                <a:ea typeface="+mn-ea"/>
                <a:cs typeface="+mn-cs"/>
              </a:defRPr>
            </a:lvl2pPr>
            <a:lvl3pPr marL="2821436" algn="l" defTabSz="2821436" rtl="0" eaLnBrk="1" latinLnBrk="0" hangingPunct="1">
              <a:defRPr sz="5600" kern="1200">
                <a:solidFill>
                  <a:schemeClr val="tx1"/>
                </a:solidFill>
                <a:latin typeface="+mn-lt"/>
                <a:ea typeface="+mn-ea"/>
                <a:cs typeface="+mn-cs"/>
              </a:defRPr>
            </a:lvl3pPr>
            <a:lvl4pPr marL="4232155" algn="l" defTabSz="2821436" rtl="0" eaLnBrk="1" latinLnBrk="0" hangingPunct="1">
              <a:defRPr sz="5600" kern="1200">
                <a:solidFill>
                  <a:schemeClr val="tx1"/>
                </a:solidFill>
                <a:latin typeface="+mn-lt"/>
                <a:ea typeface="+mn-ea"/>
                <a:cs typeface="+mn-cs"/>
              </a:defRPr>
            </a:lvl4pPr>
            <a:lvl5pPr marL="5642872" algn="l" defTabSz="2821436" rtl="0" eaLnBrk="1" latinLnBrk="0" hangingPunct="1">
              <a:defRPr sz="5600" kern="1200">
                <a:solidFill>
                  <a:schemeClr val="tx1"/>
                </a:solidFill>
                <a:latin typeface="+mn-lt"/>
                <a:ea typeface="+mn-ea"/>
                <a:cs typeface="+mn-cs"/>
              </a:defRPr>
            </a:lvl5pPr>
            <a:lvl6pPr marL="7053590" algn="l" defTabSz="2821436" rtl="0" eaLnBrk="1" latinLnBrk="0" hangingPunct="1">
              <a:defRPr sz="5600" kern="1200">
                <a:solidFill>
                  <a:schemeClr val="tx1"/>
                </a:solidFill>
                <a:latin typeface="+mn-lt"/>
                <a:ea typeface="+mn-ea"/>
                <a:cs typeface="+mn-cs"/>
              </a:defRPr>
            </a:lvl6pPr>
            <a:lvl7pPr marL="8464309" algn="l" defTabSz="2821436" rtl="0" eaLnBrk="1" latinLnBrk="0" hangingPunct="1">
              <a:defRPr sz="5600" kern="1200">
                <a:solidFill>
                  <a:schemeClr val="tx1"/>
                </a:solidFill>
                <a:latin typeface="+mn-lt"/>
                <a:ea typeface="+mn-ea"/>
                <a:cs typeface="+mn-cs"/>
              </a:defRPr>
            </a:lvl7pPr>
            <a:lvl8pPr marL="9875027" algn="l" defTabSz="2821436" rtl="0" eaLnBrk="1" latinLnBrk="0" hangingPunct="1">
              <a:defRPr sz="5600" kern="1200">
                <a:solidFill>
                  <a:schemeClr val="tx1"/>
                </a:solidFill>
                <a:latin typeface="+mn-lt"/>
                <a:ea typeface="+mn-ea"/>
                <a:cs typeface="+mn-cs"/>
              </a:defRPr>
            </a:lvl8pPr>
            <a:lvl9pPr marL="11285745" algn="l" defTabSz="2821436" rtl="0" eaLnBrk="1" latinLnBrk="0" hangingPunct="1">
              <a:defRPr sz="5600" kern="1200">
                <a:solidFill>
                  <a:schemeClr val="tx1"/>
                </a:solidFill>
                <a:latin typeface="+mn-lt"/>
                <a:ea typeface="+mn-ea"/>
                <a:cs typeface="+mn-cs"/>
              </a:defRPr>
            </a:lvl9pPr>
          </a:lstStyle>
          <a:p>
            <a:pPr>
              <a:lnSpc>
                <a:spcPct val="100000"/>
              </a:lnSpc>
            </a:pPr>
            <a:r>
              <a:rPr lang="en-US" sz="1400" dirty="0">
                <a:solidFill>
                  <a:schemeClr val="bg1"/>
                </a:solidFill>
                <a:latin typeface="Calibri" panose="020F0502020204030204" pitchFamily="34" charset="0"/>
              </a:rPr>
              <a:t>© 2015</a:t>
            </a:r>
            <a:r>
              <a:rPr lang="en-US" sz="1400" baseline="0" dirty="0">
                <a:solidFill>
                  <a:schemeClr val="bg1"/>
                </a:solidFill>
                <a:latin typeface="Calibri" panose="020F0502020204030204" pitchFamily="34" charset="0"/>
              </a:rPr>
              <a:t> </a:t>
            </a:r>
            <a:r>
              <a:rPr lang="en-US" sz="1400" dirty="0">
                <a:solidFill>
                  <a:schemeClr val="bg1"/>
                </a:solidFill>
                <a:latin typeface="Calibri" panose="020F0502020204030204" pitchFamily="34" charset="0"/>
              </a:rPr>
              <a:t>PosterPresentations.com</a:t>
            </a:r>
          </a:p>
          <a:p>
            <a:pPr marL="169863" indent="0">
              <a:lnSpc>
                <a:spcPct val="100000"/>
              </a:lnSpc>
            </a:pPr>
            <a:r>
              <a:rPr lang="en-US" sz="1400" dirty="0">
                <a:solidFill>
                  <a:schemeClr val="bg1"/>
                </a:solidFill>
                <a:latin typeface="Calibri" panose="020F0502020204030204" pitchFamily="34" charset="0"/>
              </a:rPr>
              <a:t>2117 Fourth Street ,</a:t>
            </a:r>
            <a:r>
              <a:rPr lang="en-US" sz="1400" baseline="0" dirty="0">
                <a:solidFill>
                  <a:schemeClr val="bg1"/>
                </a:solidFill>
                <a:latin typeface="Calibri" panose="020F0502020204030204" pitchFamily="34" charset="0"/>
              </a:rPr>
              <a:t> Unit C</a:t>
            </a:r>
          </a:p>
          <a:p>
            <a:pPr marL="169863" indent="0">
              <a:lnSpc>
                <a:spcPct val="100000"/>
              </a:lnSpc>
            </a:pPr>
            <a:r>
              <a:rPr lang="en-US" sz="1400" baseline="0" dirty="0">
                <a:solidFill>
                  <a:schemeClr val="bg1"/>
                </a:solidFill>
                <a:latin typeface="Calibri" panose="020F0502020204030204" pitchFamily="34" charset="0"/>
              </a:rPr>
              <a:t>Berkeley CA 94710</a:t>
            </a:r>
            <a:br>
              <a:rPr lang="en-US" sz="1400" baseline="0" dirty="0">
                <a:solidFill>
                  <a:schemeClr val="bg1"/>
                </a:solidFill>
                <a:latin typeface="Calibri" panose="020F0502020204030204" pitchFamily="34" charset="0"/>
              </a:rPr>
            </a:br>
            <a:r>
              <a:rPr lang="en-US" sz="1400" b="1" baseline="0" dirty="0">
                <a:solidFill>
                  <a:srgbClr val="FFFF00"/>
                </a:solidFill>
                <a:latin typeface="Calibri" panose="020F0502020204030204" pitchFamily="34" charset="0"/>
              </a:rPr>
              <a:t>posterpresenter@gmail.com</a:t>
            </a:r>
            <a:endParaRPr lang="en-US" sz="1400" b="1" dirty="0">
              <a:solidFill>
                <a:srgbClr val="FFFF00"/>
              </a:solidFill>
              <a:latin typeface="Calibri" panose="020F0502020204030204" pitchFamily="34" charset="0"/>
            </a:endParaRPr>
          </a:p>
        </p:txBody>
      </p:sp>
      <p:sp>
        <p:nvSpPr>
          <p:cNvPr id="48" name="Rounded Rectangle 47"/>
          <p:cNvSpPr/>
          <p:nvPr userDrawn="1"/>
        </p:nvSpPr>
        <p:spPr>
          <a:xfrm>
            <a:off x="726401" y="3562164"/>
            <a:ext cx="7503200" cy="16930015"/>
          </a:xfrm>
          <a:prstGeom prst="roundRect">
            <a:avLst>
              <a:gd name="adj" fmla="val 1956"/>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ounded Rectangle 48"/>
          <p:cNvSpPr/>
          <p:nvPr userDrawn="1"/>
        </p:nvSpPr>
        <p:spPr>
          <a:xfrm>
            <a:off x="24715752" y="3562164"/>
            <a:ext cx="7503200" cy="16930015"/>
          </a:xfrm>
          <a:prstGeom prst="roundRect">
            <a:avLst>
              <a:gd name="adj" fmla="val 1956"/>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p:cNvSpPr/>
          <p:nvPr userDrawn="1"/>
        </p:nvSpPr>
        <p:spPr>
          <a:xfrm>
            <a:off x="8681853" y="3562164"/>
            <a:ext cx="15581648" cy="16930015"/>
          </a:xfrm>
          <a:prstGeom prst="roundRect">
            <a:avLst>
              <a:gd name="adj" fmla="val 1327"/>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p:cNvGrpSpPr/>
          <p:nvPr userDrawn="1"/>
        </p:nvGrpSpPr>
        <p:grpSpPr>
          <a:xfrm rot="10800000">
            <a:off x="-24226" y="20723581"/>
            <a:ext cx="32976898" cy="1234423"/>
            <a:chOff x="-14192" y="1382"/>
            <a:chExt cx="27451941" cy="4572641"/>
          </a:xfrm>
        </p:grpSpPr>
        <p:sp>
          <p:nvSpPr>
            <p:cNvPr id="56" name="Rectangle 16"/>
            <p:cNvSpPr/>
            <p:nvPr userDrawn="1"/>
          </p:nvSpPr>
          <p:spPr>
            <a:xfrm>
              <a:off x="4001" y="707796"/>
              <a:ext cx="27429212" cy="3866227"/>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32864 w 43891200"/>
                <a:gd name="connsiteY3" fmla="*/ 3330294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589306 w 43891200"/>
                <a:gd name="connsiteY3" fmla="*/ 3104512 h 7027483"/>
                <a:gd name="connsiteX4" fmla="*/ 84664 w 43891200"/>
                <a:gd name="connsiteY4" fmla="*/ 5531673 h 7027483"/>
                <a:gd name="connsiteX5" fmla="*/ 0 w 43891200"/>
                <a:gd name="connsiteY5" fmla="*/ 0 h 7027483"/>
                <a:gd name="connsiteX0" fmla="*/ 0 w 43891200"/>
                <a:gd name="connsiteY0" fmla="*/ 0 h 7272584"/>
                <a:gd name="connsiteX1" fmla="*/ 43891200 w 43891200"/>
                <a:gd name="connsiteY1" fmla="*/ 0 h 7272584"/>
                <a:gd name="connsiteX2" fmla="*/ 43891200 w 43891200"/>
                <a:gd name="connsiteY2" fmla="*/ 7027483 h 7272584"/>
                <a:gd name="connsiteX3" fmla="*/ 37534349 w 43891200"/>
                <a:gd name="connsiteY3" fmla="*/ 5432466 h 7272584"/>
                <a:gd name="connsiteX4" fmla="*/ 21589306 w 43891200"/>
                <a:gd name="connsiteY4" fmla="*/ 3104512 h 7272584"/>
                <a:gd name="connsiteX5" fmla="*/ 84664 w 43891200"/>
                <a:gd name="connsiteY5" fmla="*/ 5531673 h 7272584"/>
                <a:gd name="connsiteX6" fmla="*/ 0 w 43891200"/>
                <a:gd name="connsiteY6" fmla="*/ 0 h 7272584"/>
                <a:gd name="connsiteX0" fmla="*/ 0 w 43891200"/>
                <a:gd name="connsiteY0" fmla="*/ 0 h 7027483"/>
                <a:gd name="connsiteX1" fmla="*/ 43891200 w 43891200"/>
                <a:gd name="connsiteY1" fmla="*/ 0 h 7027483"/>
                <a:gd name="connsiteX2" fmla="*/ 43891200 w 43891200"/>
                <a:gd name="connsiteY2" fmla="*/ 7027483 h 7027483"/>
                <a:gd name="connsiteX3" fmla="*/ 37534349 w 43891200"/>
                <a:gd name="connsiteY3" fmla="*/ 5432466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589306 w 43891200"/>
                <a:gd name="connsiteY4" fmla="*/ 3104512 h 7027483"/>
                <a:gd name="connsiteX5" fmla="*/ 84664 w 43891200"/>
                <a:gd name="connsiteY5" fmla="*/ 5531673 h 7027483"/>
                <a:gd name="connsiteX6" fmla="*/ 0 w 43891200"/>
                <a:gd name="connsiteY6"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37534347 w 43891200"/>
                <a:gd name="connsiteY3" fmla="*/ 5179307 h 7027483"/>
                <a:gd name="connsiteX4" fmla="*/ 21423313 w 43891200"/>
                <a:gd name="connsiteY4" fmla="*/ 3012175 h 7027483"/>
                <a:gd name="connsiteX5" fmla="*/ 84664 w 43891200"/>
                <a:gd name="connsiteY5" fmla="*/ 5531673 h 7027483"/>
                <a:gd name="connsiteX6" fmla="*/ 0 w 43891200"/>
                <a:gd name="connsiteY6" fmla="*/ 0 h 7027483"/>
                <a:gd name="connsiteX0" fmla="*/ 0 w 43891200"/>
                <a:gd name="connsiteY0" fmla="*/ 0 h 6029592"/>
                <a:gd name="connsiteX1" fmla="*/ 43891200 w 43891200"/>
                <a:gd name="connsiteY1" fmla="*/ 0 h 6029592"/>
                <a:gd name="connsiteX2" fmla="*/ 43852760 w 43891200"/>
                <a:gd name="connsiteY2" fmla="*/ 6029592 h 6029592"/>
                <a:gd name="connsiteX3" fmla="*/ 37534347 w 43891200"/>
                <a:gd name="connsiteY3" fmla="*/ 517930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36342689 w 43891200"/>
                <a:gd name="connsiteY3" fmla="*/ 4466527 h 6029592"/>
                <a:gd name="connsiteX4" fmla="*/ 21423313 w 43891200"/>
                <a:gd name="connsiteY4" fmla="*/ 3012175 h 6029592"/>
                <a:gd name="connsiteX5" fmla="*/ 84664 w 43891200"/>
                <a:gd name="connsiteY5" fmla="*/ 5531673 h 6029592"/>
                <a:gd name="connsiteX6" fmla="*/ 0 w 43891200"/>
                <a:gd name="connsiteY6" fmla="*/ 0 h 6029592"/>
                <a:gd name="connsiteX0" fmla="*/ 0 w 43891200"/>
                <a:gd name="connsiteY0" fmla="*/ 0 h 6079664"/>
                <a:gd name="connsiteX1" fmla="*/ 43891200 w 43891200"/>
                <a:gd name="connsiteY1" fmla="*/ 0 h 6079664"/>
                <a:gd name="connsiteX2" fmla="*/ 43852760 w 43891200"/>
                <a:gd name="connsiteY2" fmla="*/ 6029592 h 6079664"/>
                <a:gd name="connsiteX3" fmla="*/ 21423313 w 43891200"/>
                <a:gd name="connsiteY3" fmla="*/ 3012175 h 6079664"/>
                <a:gd name="connsiteX4" fmla="*/ 84664 w 43891200"/>
                <a:gd name="connsiteY4" fmla="*/ 5531673 h 6079664"/>
                <a:gd name="connsiteX5" fmla="*/ 0 w 43891200"/>
                <a:gd name="connsiteY5" fmla="*/ 0 h 6079664"/>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6029592"/>
                <a:gd name="connsiteX1" fmla="*/ 43891200 w 43891200"/>
                <a:gd name="connsiteY1" fmla="*/ 0 h 6029592"/>
                <a:gd name="connsiteX2" fmla="*/ 43852760 w 43891200"/>
                <a:gd name="connsiteY2" fmla="*/ 6029592 h 6029592"/>
                <a:gd name="connsiteX3" fmla="*/ 21423313 w 43891200"/>
                <a:gd name="connsiteY3" fmla="*/ 3012175 h 6029592"/>
                <a:gd name="connsiteX4" fmla="*/ 84664 w 43891200"/>
                <a:gd name="connsiteY4" fmla="*/ 5531673 h 6029592"/>
                <a:gd name="connsiteX5" fmla="*/ 0 w 43891200"/>
                <a:gd name="connsiteY5" fmla="*/ 0 h 6029592"/>
                <a:gd name="connsiteX0" fmla="*/ 0 w 43891200"/>
                <a:gd name="connsiteY0" fmla="*/ 0 h 5887037"/>
                <a:gd name="connsiteX1" fmla="*/ 43891200 w 43891200"/>
                <a:gd name="connsiteY1" fmla="*/ 0 h 5887037"/>
                <a:gd name="connsiteX2" fmla="*/ 43814321 w 43891200"/>
                <a:gd name="connsiteY2" fmla="*/ 5887037 h 5887037"/>
                <a:gd name="connsiteX3" fmla="*/ 21423313 w 43891200"/>
                <a:gd name="connsiteY3" fmla="*/ 3012175 h 5887037"/>
                <a:gd name="connsiteX4" fmla="*/ 84664 w 43891200"/>
                <a:gd name="connsiteY4" fmla="*/ 5531673 h 5887037"/>
                <a:gd name="connsiteX5" fmla="*/ 0 w 43891200"/>
                <a:gd name="connsiteY5" fmla="*/ 0 h 5887037"/>
                <a:gd name="connsiteX0" fmla="*/ 0 w 43891200"/>
                <a:gd name="connsiteY0" fmla="*/ 0 h 5745966"/>
                <a:gd name="connsiteX1" fmla="*/ 43891200 w 43891200"/>
                <a:gd name="connsiteY1" fmla="*/ 0 h 5745966"/>
                <a:gd name="connsiteX2" fmla="*/ 43814319 w 43891200"/>
                <a:gd name="connsiteY2" fmla="*/ 5745966 h 5745966"/>
                <a:gd name="connsiteX3" fmla="*/ 21423313 w 43891200"/>
                <a:gd name="connsiteY3" fmla="*/ 3012175 h 5745966"/>
                <a:gd name="connsiteX4" fmla="*/ 84664 w 43891200"/>
                <a:gd name="connsiteY4" fmla="*/ 5531673 h 5745966"/>
                <a:gd name="connsiteX5" fmla="*/ 0 w 43891200"/>
                <a:gd name="connsiteY5" fmla="*/ 0 h 5745966"/>
                <a:gd name="connsiteX0" fmla="*/ 0 w 43891200"/>
                <a:gd name="connsiteY0" fmla="*/ 0 h 5774180"/>
                <a:gd name="connsiteX1" fmla="*/ 43891200 w 43891200"/>
                <a:gd name="connsiteY1" fmla="*/ 0 h 5774180"/>
                <a:gd name="connsiteX2" fmla="*/ 43814319 w 43891200"/>
                <a:gd name="connsiteY2" fmla="*/ 5774180 h 5774180"/>
                <a:gd name="connsiteX3" fmla="*/ 21423313 w 43891200"/>
                <a:gd name="connsiteY3" fmla="*/ 3012175 h 5774180"/>
                <a:gd name="connsiteX4" fmla="*/ 84664 w 43891200"/>
                <a:gd name="connsiteY4" fmla="*/ 5531673 h 5774180"/>
                <a:gd name="connsiteX5" fmla="*/ 0 w 43891200"/>
                <a:gd name="connsiteY5" fmla="*/ 0 h 5774180"/>
                <a:gd name="connsiteX0" fmla="*/ 6633 w 43897833"/>
                <a:gd name="connsiteY0" fmla="*/ 0 h 5774180"/>
                <a:gd name="connsiteX1" fmla="*/ 43897833 w 43897833"/>
                <a:gd name="connsiteY1" fmla="*/ 0 h 5774180"/>
                <a:gd name="connsiteX2" fmla="*/ 43820952 w 43897833"/>
                <a:gd name="connsiteY2" fmla="*/ 5774180 h 5774180"/>
                <a:gd name="connsiteX3" fmla="*/ 21429946 w 43897833"/>
                <a:gd name="connsiteY3" fmla="*/ 3012175 h 5774180"/>
                <a:gd name="connsiteX4" fmla="*/ 0 w 43897833"/>
                <a:gd name="connsiteY4" fmla="*/ 5757386 h 5774180"/>
                <a:gd name="connsiteX5" fmla="*/ 6633 w 43897833"/>
                <a:gd name="connsiteY5" fmla="*/ 0 h 5774180"/>
                <a:gd name="connsiteX0" fmla="*/ 6633 w 43897833"/>
                <a:gd name="connsiteY0" fmla="*/ 0 h 5785600"/>
                <a:gd name="connsiteX1" fmla="*/ 43897833 w 43897833"/>
                <a:gd name="connsiteY1" fmla="*/ 0 h 5785600"/>
                <a:gd name="connsiteX2" fmla="*/ 43820952 w 43897833"/>
                <a:gd name="connsiteY2" fmla="*/ 5774180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97833"/>
                <a:gd name="connsiteY0" fmla="*/ 0 h 5785600"/>
                <a:gd name="connsiteX1" fmla="*/ 43897833 w 43897833"/>
                <a:gd name="connsiteY1" fmla="*/ 0 h 5785600"/>
                <a:gd name="connsiteX2" fmla="*/ 43829914 w 43897833"/>
                <a:gd name="connsiteY2" fmla="*/ 5757562 h 5785600"/>
                <a:gd name="connsiteX3" fmla="*/ 21429946 w 43897833"/>
                <a:gd name="connsiteY3" fmla="*/ 3012175 h 5785600"/>
                <a:gd name="connsiteX4" fmla="*/ 0 w 43897833"/>
                <a:gd name="connsiteY4" fmla="*/ 5785600 h 5785600"/>
                <a:gd name="connsiteX5" fmla="*/ 6633 w 43897833"/>
                <a:gd name="connsiteY5" fmla="*/ 0 h 5785600"/>
                <a:gd name="connsiteX0" fmla="*/ 6633 w 43884390"/>
                <a:gd name="connsiteY0" fmla="*/ 4153 h 5789753"/>
                <a:gd name="connsiteX1" fmla="*/ 43884390 w 43884390"/>
                <a:gd name="connsiteY1" fmla="*/ 0 h 5789753"/>
                <a:gd name="connsiteX2" fmla="*/ 43829914 w 43884390"/>
                <a:gd name="connsiteY2" fmla="*/ 5761715 h 5789753"/>
                <a:gd name="connsiteX3" fmla="*/ 21429946 w 43884390"/>
                <a:gd name="connsiteY3" fmla="*/ 3016328 h 5789753"/>
                <a:gd name="connsiteX4" fmla="*/ 0 w 43884390"/>
                <a:gd name="connsiteY4" fmla="*/ 5789753 h 5789753"/>
                <a:gd name="connsiteX5" fmla="*/ 6633 w 43884390"/>
                <a:gd name="connsiteY5" fmla="*/ 4153 h 5789753"/>
                <a:gd name="connsiteX0" fmla="*/ 6633 w 43884392"/>
                <a:gd name="connsiteY0" fmla="*/ 0 h 5785600"/>
                <a:gd name="connsiteX1" fmla="*/ 43884392 w 43884392"/>
                <a:gd name="connsiteY1" fmla="*/ 1 h 5785600"/>
                <a:gd name="connsiteX2" fmla="*/ 43829914 w 43884392"/>
                <a:gd name="connsiteY2" fmla="*/ 5757562 h 5785600"/>
                <a:gd name="connsiteX3" fmla="*/ 21429946 w 43884392"/>
                <a:gd name="connsiteY3" fmla="*/ 3012175 h 5785600"/>
                <a:gd name="connsiteX4" fmla="*/ 0 w 43884392"/>
                <a:gd name="connsiteY4" fmla="*/ 5785600 h 5785600"/>
                <a:gd name="connsiteX5" fmla="*/ 6633 w 43884392"/>
                <a:gd name="connsiteY5" fmla="*/ 0 h 5785600"/>
                <a:gd name="connsiteX0" fmla="*/ 6633 w 43876785"/>
                <a:gd name="connsiteY0" fmla="*/ 7053 h 5792653"/>
                <a:gd name="connsiteX1" fmla="*/ 43876785 w 43876785"/>
                <a:gd name="connsiteY1" fmla="*/ 0 h 5792653"/>
                <a:gd name="connsiteX2" fmla="*/ 43829914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429946 w 43876785"/>
                <a:gd name="connsiteY3" fmla="*/ 3019228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852793 w 43876785"/>
                <a:gd name="connsiteY3" fmla="*/ 301922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64377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44088 w 43876785"/>
                <a:gd name="connsiteY3" fmla="*/ 3000419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792653"/>
                <a:gd name="connsiteX1" fmla="*/ 43876785 w 43876785"/>
                <a:gd name="connsiteY1" fmla="*/ 0 h 5792653"/>
                <a:gd name="connsiteX2" fmla="*/ 43826108 w 43876785"/>
                <a:gd name="connsiteY2" fmla="*/ 5764615 h 5792653"/>
                <a:gd name="connsiteX3" fmla="*/ 21923799 w 43876785"/>
                <a:gd name="connsiteY3" fmla="*/ 3009824 h 5792653"/>
                <a:gd name="connsiteX4" fmla="*/ 0 w 43876785"/>
                <a:gd name="connsiteY4" fmla="*/ 5792653 h 5792653"/>
                <a:gd name="connsiteX5" fmla="*/ 6633 w 43876785"/>
                <a:gd name="connsiteY5" fmla="*/ 7053 h 5792653"/>
                <a:gd name="connsiteX0" fmla="*/ 6633 w 43876785"/>
                <a:gd name="connsiteY0" fmla="*/ 7053 h 5801199"/>
                <a:gd name="connsiteX1" fmla="*/ 43876785 w 43876785"/>
                <a:gd name="connsiteY1" fmla="*/ 0 h 5801199"/>
                <a:gd name="connsiteX2" fmla="*/ 43831664 w 43876785"/>
                <a:gd name="connsiteY2" fmla="*/ 5801199 h 5801199"/>
                <a:gd name="connsiteX3" fmla="*/ 21923799 w 43876785"/>
                <a:gd name="connsiteY3" fmla="*/ 3009824 h 5801199"/>
                <a:gd name="connsiteX4" fmla="*/ 0 w 43876785"/>
                <a:gd name="connsiteY4" fmla="*/ 5792653 h 5801199"/>
                <a:gd name="connsiteX5" fmla="*/ 6633 w 43876785"/>
                <a:gd name="connsiteY5" fmla="*/ 7053 h 5801199"/>
                <a:gd name="connsiteX0" fmla="*/ 6633 w 43876785"/>
                <a:gd name="connsiteY0" fmla="*/ 7053 h 5811651"/>
                <a:gd name="connsiteX1" fmla="*/ 43876785 w 43876785"/>
                <a:gd name="connsiteY1" fmla="*/ 0 h 5811651"/>
                <a:gd name="connsiteX2" fmla="*/ 43826110 w 43876785"/>
                <a:gd name="connsiteY2" fmla="*/ 5811651 h 5811651"/>
                <a:gd name="connsiteX3" fmla="*/ 21923799 w 43876785"/>
                <a:gd name="connsiteY3" fmla="*/ 3009824 h 5811651"/>
                <a:gd name="connsiteX4" fmla="*/ 0 w 43876785"/>
                <a:gd name="connsiteY4" fmla="*/ 5792653 h 5811651"/>
                <a:gd name="connsiteX5" fmla="*/ 6633 w 43876785"/>
                <a:gd name="connsiteY5" fmla="*/ 7053 h 5811651"/>
                <a:gd name="connsiteX0" fmla="*/ -1 w 43870151"/>
                <a:gd name="connsiteY0" fmla="*/ 7053 h 5818785"/>
                <a:gd name="connsiteX1" fmla="*/ 43870151 w 43870151"/>
                <a:gd name="connsiteY1" fmla="*/ 0 h 5818785"/>
                <a:gd name="connsiteX2" fmla="*/ 43819476 w 43870151"/>
                <a:gd name="connsiteY2" fmla="*/ 5811651 h 5818785"/>
                <a:gd name="connsiteX3" fmla="*/ 21917165 w 43870151"/>
                <a:gd name="connsiteY3" fmla="*/ 3009824 h 5818785"/>
                <a:gd name="connsiteX4" fmla="*/ 4477 w 43870151"/>
                <a:gd name="connsiteY4" fmla="*/ 5818785 h 5818785"/>
                <a:gd name="connsiteX5" fmla="*/ -1 w 43870151"/>
                <a:gd name="connsiteY5" fmla="*/ 7053 h 5818785"/>
                <a:gd name="connsiteX0" fmla="*/ 239 w 43870391"/>
                <a:gd name="connsiteY0" fmla="*/ 7053 h 5814778"/>
                <a:gd name="connsiteX1" fmla="*/ 43870391 w 43870391"/>
                <a:gd name="connsiteY1" fmla="*/ 0 h 5814778"/>
                <a:gd name="connsiteX2" fmla="*/ 43819716 w 43870391"/>
                <a:gd name="connsiteY2" fmla="*/ 5811651 h 5814778"/>
                <a:gd name="connsiteX3" fmla="*/ 21917405 w 43870391"/>
                <a:gd name="connsiteY3" fmla="*/ 3009824 h 5814778"/>
                <a:gd name="connsiteX4" fmla="*/ 457 w 43870391"/>
                <a:gd name="connsiteY4" fmla="*/ 5814778 h 5814778"/>
                <a:gd name="connsiteX5" fmla="*/ 239 w 43870391"/>
                <a:gd name="connsiteY5" fmla="*/ 7053 h 5814778"/>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806763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70391"/>
                <a:gd name="connsiteY0" fmla="*/ 7053 h 5811651"/>
                <a:gd name="connsiteX1" fmla="*/ 43870391 w 43870391"/>
                <a:gd name="connsiteY1" fmla="*/ 0 h 5811651"/>
                <a:gd name="connsiteX2" fmla="*/ 43819716 w 43870391"/>
                <a:gd name="connsiteY2" fmla="*/ 5811651 h 5811651"/>
                <a:gd name="connsiteX3" fmla="*/ 21917405 w 43870391"/>
                <a:gd name="connsiteY3" fmla="*/ 3009824 h 5811651"/>
                <a:gd name="connsiteX4" fmla="*/ 457 w 43870391"/>
                <a:gd name="connsiteY4" fmla="*/ 5798748 h 5811651"/>
                <a:gd name="connsiteX5" fmla="*/ 239 w 43870391"/>
                <a:gd name="connsiteY5" fmla="*/ 7053 h 5811651"/>
                <a:gd name="connsiteX0" fmla="*/ 239 w 43842825"/>
                <a:gd name="connsiteY0" fmla="*/ 7053 h 5811651"/>
                <a:gd name="connsiteX1" fmla="*/ 43842825 w 43842825"/>
                <a:gd name="connsiteY1" fmla="*/ 0 h 5811651"/>
                <a:gd name="connsiteX2" fmla="*/ 43819716 w 43842825"/>
                <a:gd name="connsiteY2" fmla="*/ 5811651 h 5811651"/>
                <a:gd name="connsiteX3" fmla="*/ 21917405 w 43842825"/>
                <a:gd name="connsiteY3" fmla="*/ 3009824 h 5811651"/>
                <a:gd name="connsiteX4" fmla="*/ 457 w 43842825"/>
                <a:gd name="connsiteY4" fmla="*/ 5798748 h 5811651"/>
                <a:gd name="connsiteX5" fmla="*/ 239 w 43842825"/>
                <a:gd name="connsiteY5" fmla="*/ 7053 h 5811651"/>
                <a:gd name="connsiteX0" fmla="*/ 239 w 43824446"/>
                <a:gd name="connsiteY0" fmla="*/ 7053 h 5811651"/>
                <a:gd name="connsiteX1" fmla="*/ 43824446 w 43824446"/>
                <a:gd name="connsiteY1" fmla="*/ 0 h 5811651"/>
                <a:gd name="connsiteX2" fmla="*/ 43819716 w 43824446"/>
                <a:gd name="connsiteY2" fmla="*/ 5811651 h 5811651"/>
                <a:gd name="connsiteX3" fmla="*/ 21917405 w 43824446"/>
                <a:gd name="connsiteY3" fmla="*/ 3009824 h 5811651"/>
                <a:gd name="connsiteX4" fmla="*/ 457 w 43824446"/>
                <a:gd name="connsiteY4" fmla="*/ 5798748 h 5811651"/>
                <a:gd name="connsiteX5" fmla="*/ 239 w 43824446"/>
                <a:gd name="connsiteY5" fmla="*/ 7053 h 581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24446" h="5811651">
                  <a:moveTo>
                    <a:pt x="239" y="7053"/>
                  </a:moveTo>
                  <a:lnTo>
                    <a:pt x="43824446" y="0"/>
                  </a:lnTo>
                  <a:cubicBezTo>
                    <a:pt x="43822869" y="1937217"/>
                    <a:pt x="43821293" y="3874434"/>
                    <a:pt x="43819716" y="5811651"/>
                  </a:cubicBezTo>
                  <a:cubicBezTo>
                    <a:pt x="38268362" y="4032785"/>
                    <a:pt x="30438085" y="2966157"/>
                    <a:pt x="21917405" y="3009824"/>
                  </a:cubicBezTo>
                  <a:cubicBezTo>
                    <a:pt x="14614291" y="3047251"/>
                    <a:pt x="6453731" y="3277510"/>
                    <a:pt x="457" y="5798748"/>
                  </a:cubicBezTo>
                  <a:cubicBezTo>
                    <a:pt x="-1036" y="3861504"/>
                    <a:pt x="1732" y="1944297"/>
                    <a:pt x="239" y="7053"/>
                  </a:cubicBezTo>
                  <a:close/>
                </a:path>
              </a:pathLst>
            </a:custGeom>
            <a:gradFill flip="none" rotWithShape="1">
              <a:gsLst>
                <a:gs pos="0">
                  <a:schemeClr val="accent6"/>
                </a:gs>
                <a:gs pos="100000">
                  <a:schemeClr val="accent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16"/>
            <p:cNvSpPr/>
            <p:nvPr userDrawn="1"/>
          </p:nvSpPr>
          <p:spPr>
            <a:xfrm>
              <a:off x="-4323" y="5744"/>
              <a:ext cx="27440229" cy="4555641"/>
            </a:xfrm>
            <a:custGeom>
              <a:avLst/>
              <a:gdLst>
                <a:gd name="connsiteX0" fmla="*/ 0 w 43891200"/>
                <a:gd name="connsiteY0" fmla="*/ 0 h 7027483"/>
                <a:gd name="connsiteX1" fmla="*/ 43891200 w 43891200"/>
                <a:gd name="connsiteY1" fmla="*/ 0 h 7027483"/>
                <a:gd name="connsiteX2" fmla="*/ 43891200 w 43891200"/>
                <a:gd name="connsiteY2" fmla="*/ 7027483 h 7027483"/>
                <a:gd name="connsiteX3" fmla="*/ 0 w 43891200"/>
                <a:gd name="connsiteY3" fmla="*/ 7027483 h 7027483"/>
                <a:gd name="connsiteX4" fmla="*/ 0 w 43891200"/>
                <a:gd name="connsiteY4"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617527 w 43891200"/>
                <a:gd name="connsiteY3" fmla="*/ 6999261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0 w 43891200"/>
                <a:gd name="connsiteY4" fmla="*/ 7027483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100503"/>
                <a:gd name="connsiteX1" fmla="*/ 43891200 w 43891200"/>
                <a:gd name="connsiteY1" fmla="*/ 0 h 7100503"/>
                <a:gd name="connsiteX2" fmla="*/ 43891200 w 43891200"/>
                <a:gd name="connsiteY2" fmla="*/ 7027483 h 7100503"/>
                <a:gd name="connsiteX3" fmla="*/ 21448200 w 43891200"/>
                <a:gd name="connsiteY3" fmla="*/ 3838305 h 7100503"/>
                <a:gd name="connsiteX4" fmla="*/ 28221 w 43891200"/>
                <a:gd name="connsiteY4" fmla="*/ 6688809 h 7100503"/>
                <a:gd name="connsiteX5" fmla="*/ 0 w 43891200"/>
                <a:gd name="connsiteY5" fmla="*/ 0 h 710050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891200"/>
                <a:gd name="connsiteY0" fmla="*/ 0 h 7027483"/>
                <a:gd name="connsiteX1" fmla="*/ 43891200 w 43891200"/>
                <a:gd name="connsiteY1" fmla="*/ 0 h 7027483"/>
                <a:gd name="connsiteX2" fmla="*/ 43891200 w 43891200"/>
                <a:gd name="connsiteY2" fmla="*/ 7027483 h 7027483"/>
                <a:gd name="connsiteX3" fmla="*/ 21448200 w 43891200"/>
                <a:gd name="connsiteY3" fmla="*/ 3838305 h 7027483"/>
                <a:gd name="connsiteX4" fmla="*/ 28221 w 43891200"/>
                <a:gd name="connsiteY4" fmla="*/ 6688809 h 7027483"/>
                <a:gd name="connsiteX5" fmla="*/ 0 w 43891200"/>
                <a:gd name="connsiteY5" fmla="*/ 0 h 7027483"/>
                <a:gd name="connsiteX0" fmla="*/ 0 w 43968081"/>
                <a:gd name="connsiteY0" fmla="*/ 0 h 6688809"/>
                <a:gd name="connsiteX1" fmla="*/ 43891200 w 43968081"/>
                <a:gd name="connsiteY1" fmla="*/ 0 h 6688809"/>
                <a:gd name="connsiteX2" fmla="*/ 43968081 w 43968081"/>
                <a:gd name="connsiteY2" fmla="*/ 6358199 h 6688809"/>
                <a:gd name="connsiteX3" fmla="*/ 21448200 w 43968081"/>
                <a:gd name="connsiteY3" fmla="*/ 3838305 h 6688809"/>
                <a:gd name="connsiteX4" fmla="*/ 28221 w 43968081"/>
                <a:gd name="connsiteY4" fmla="*/ 6688809 h 6688809"/>
                <a:gd name="connsiteX5" fmla="*/ 0 w 43968081"/>
                <a:gd name="connsiteY5" fmla="*/ 0 h 6688809"/>
                <a:gd name="connsiteX0" fmla="*/ 0 w 43891200"/>
                <a:gd name="connsiteY0" fmla="*/ 0 h 6688809"/>
                <a:gd name="connsiteX1" fmla="*/ 43891200 w 43891200"/>
                <a:gd name="connsiteY1" fmla="*/ 0 h 6688809"/>
                <a:gd name="connsiteX2" fmla="*/ 43793664 w 43891200"/>
                <a:gd name="connsiteY2" fmla="*/ 6218350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91200"/>
                <a:gd name="connsiteY0" fmla="*/ 0 h 6688809"/>
                <a:gd name="connsiteX1" fmla="*/ 43891200 w 43891200"/>
                <a:gd name="connsiteY1" fmla="*/ 0 h 6688809"/>
                <a:gd name="connsiteX2" fmla="*/ 43823938 w 43891200"/>
                <a:gd name="connsiteY2" fmla="*/ 6183672 h 6688809"/>
                <a:gd name="connsiteX3" fmla="*/ 21448200 w 43891200"/>
                <a:gd name="connsiteY3" fmla="*/ 3838305 h 6688809"/>
                <a:gd name="connsiteX4" fmla="*/ 28221 w 43891200"/>
                <a:gd name="connsiteY4" fmla="*/ 6688809 h 6688809"/>
                <a:gd name="connsiteX5" fmla="*/ 0 w 43891200"/>
                <a:gd name="connsiteY5" fmla="*/ 0 h 6688809"/>
                <a:gd name="connsiteX0" fmla="*/ 0 w 43823938"/>
                <a:gd name="connsiteY0" fmla="*/ 0 h 6688809"/>
                <a:gd name="connsiteX1" fmla="*/ 43800376 w 43823938"/>
                <a:gd name="connsiteY1" fmla="*/ 0 h 6688809"/>
                <a:gd name="connsiteX2" fmla="*/ 43823938 w 43823938"/>
                <a:gd name="connsiteY2" fmla="*/ 6183672 h 6688809"/>
                <a:gd name="connsiteX3" fmla="*/ 21448200 w 43823938"/>
                <a:gd name="connsiteY3" fmla="*/ 3838305 h 6688809"/>
                <a:gd name="connsiteX4" fmla="*/ 28221 w 43823938"/>
                <a:gd name="connsiteY4" fmla="*/ 6688809 h 6688809"/>
                <a:gd name="connsiteX5" fmla="*/ 0 w 43823938"/>
                <a:gd name="connsiteY5" fmla="*/ 0 h 6688809"/>
                <a:gd name="connsiteX0" fmla="*/ 0 w 43883631"/>
                <a:gd name="connsiteY0" fmla="*/ 0 h 6688809"/>
                <a:gd name="connsiteX1" fmla="*/ 43883631 w 43883631"/>
                <a:gd name="connsiteY1" fmla="*/ 41614 h 6688809"/>
                <a:gd name="connsiteX2" fmla="*/ 43823938 w 43883631"/>
                <a:gd name="connsiteY2" fmla="*/ 6183672 h 6688809"/>
                <a:gd name="connsiteX3" fmla="*/ 21448200 w 43883631"/>
                <a:gd name="connsiteY3" fmla="*/ 3838305 h 6688809"/>
                <a:gd name="connsiteX4" fmla="*/ 28221 w 43883631"/>
                <a:gd name="connsiteY4" fmla="*/ 6688809 h 6688809"/>
                <a:gd name="connsiteX5" fmla="*/ 0 w 43883631"/>
                <a:gd name="connsiteY5" fmla="*/ 0 h 6688809"/>
                <a:gd name="connsiteX0" fmla="*/ 0 w 43876062"/>
                <a:gd name="connsiteY0" fmla="*/ 0 h 6688809"/>
                <a:gd name="connsiteX1" fmla="*/ 43876062 w 43876062"/>
                <a:gd name="connsiteY1" fmla="*/ 6936 h 6688809"/>
                <a:gd name="connsiteX2" fmla="*/ 43823938 w 43876062"/>
                <a:gd name="connsiteY2" fmla="*/ 6183672 h 6688809"/>
                <a:gd name="connsiteX3" fmla="*/ 21448200 w 43876062"/>
                <a:gd name="connsiteY3" fmla="*/ 3838305 h 6688809"/>
                <a:gd name="connsiteX4" fmla="*/ 28221 w 43876062"/>
                <a:gd name="connsiteY4" fmla="*/ 6688809 h 6688809"/>
                <a:gd name="connsiteX5" fmla="*/ 0 w 43876062"/>
                <a:gd name="connsiteY5" fmla="*/ 0 h 6688809"/>
                <a:gd name="connsiteX0" fmla="*/ 0 w 43883634"/>
                <a:gd name="connsiteY0" fmla="*/ 6936 h 6695745"/>
                <a:gd name="connsiteX1" fmla="*/ 43883634 w 43883634"/>
                <a:gd name="connsiteY1" fmla="*/ 0 h 6695745"/>
                <a:gd name="connsiteX2" fmla="*/ 43823938 w 43883634"/>
                <a:gd name="connsiteY2" fmla="*/ 6190608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448200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6368 w 43883634"/>
                <a:gd name="connsiteY3" fmla="*/ 3845241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871047 w 43883634"/>
                <a:gd name="connsiteY3" fmla="*/ 3810016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82633 w 43883634"/>
                <a:gd name="connsiteY3" fmla="*/ 3782129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5745"/>
                <a:gd name="connsiteX1" fmla="*/ 43883634 w 43883634"/>
                <a:gd name="connsiteY1" fmla="*/ 0 h 6695745"/>
                <a:gd name="connsiteX2" fmla="*/ 43827740 w 43883634"/>
                <a:gd name="connsiteY2" fmla="*/ 6180150 h 6695745"/>
                <a:gd name="connsiteX3" fmla="*/ 21911623 w 43883634"/>
                <a:gd name="connsiteY3" fmla="*/ 3791425 h 6695745"/>
                <a:gd name="connsiteX4" fmla="*/ 28221 w 43883634"/>
                <a:gd name="connsiteY4" fmla="*/ 6695745 h 6695745"/>
                <a:gd name="connsiteX5" fmla="*/ 0 w 43883634"/>
                <a:gd name="connsiteY5" fmla="*/ 6936 h 6695745"/>
                <a:gd name="connsiteX0" fmla="*/ 0 w 43883634"/>
                <a:gd name="connsiteY0" fmla="*/ 6936 h 6691837"/>
                <a:gd name="connsiteX1" fmla="*/ 43883634 w 43883634"/>
                <a:gd name="connsiteY1" fmla="*/ 0 h 6691837"/>
                <a:gd name="connsiteX2" fmla="*/ 43827740 w 43883634"/>
                <a:gd name="connsiteY2" fmla="*/ 6180150 h 6691837"/>
                <a:gd name="connsiteX3" fmla="*/ 21911623 w 43883634"/>
                <a:gd name="connsiteY3" fmla="*/ 3791425 h 6691837"/>
                <a:gd name="connsiteX4" fmla="*/ 66513 w 43883634"/>
                <a:gd name="connsiteY4" fmla="*/ 6691837 h 6691837"/>
                <a:gd name="connsiteX5" fmla="*/ 0 w 43883634"/>
                <a:gd name="connsiteY5" fmla="*/ 6936 h 6691837"/>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40 w 43883634"/>
                <a:gd name="connsiteY2" fmla="*/ 6180150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0 w 43883634"/>
                <a:gd name="connsiteY0" fmla="*/ 6936 h 6695746"/>
                <a:gd name="connsiteX1" fmla="*/ 43883634 w 43883634"/>
                <a:gd name="connsiteY1" fmla="*/ 0 h 6695746"/>
                <a:gd name="connsiteX2" fmla="*/ 43827739 w 43883634"/>
                <a:gd name="connsiteY2" fmla="*/ 5777889 h 6695746"/>
                <a:gd name="connsiteX3" fmla="*/ 21911623 w 43883634"/>
                <a:gd name="connsiteY3" fmla="*/ 3791425 h 6695746"/>
                <a:gd name="connsiteX4" fmla="*/ 49494 w 43883634"/>
                <a:gd name="connsiteY4" fmla="*/ 6695746 h 6695746"/>
                <a:gd name="connsiteX5" fmla="*/ 0 w 43883634"/>
                <a:gd name="connsiteY5" fmla="*/ 6936 h 6695746"/>
                <a:gd name="connsiteX0" fmla="*/ 23933 w 43834140"/>
                <a:gd name="connsiteY0" fmla="*/ 15369 h 6695746"/>
                <a:gd name="connsiteX1" fmla="*/ 43834140 w 43834140"/>
                <a:gd name="connsiteY1" fmla="*/ 0 h 6695746"/>
                <a:gd name="connsiteX2" fmla="*/ 43778245 w 43834140"/>
                <a:gd name="connsiteY2" fmla="*/ 5777889 h 6695746"/>
                <a:gd name="connsiteX3" fmla="*/ 21862129 w 43834140"/>
                <a:gd name="connsiteY3" fmla="*/ 3791425 h 6695746"/>
                <a:gd name="connsiteX4" fmla="*/ 0 w 43834140"/>
                <a:gd name="connsiteY4" fmla="*/ 6695746 h 6695746"/>
                <a:gd name="connsiteX5" fmla="*/ 23933 w 43834140"/>
                <a:gd name="connsiteY5" fmla="*/ 15369 h 6695746"/>
                <a:gd name="connsiteX0" fmla="*/ 1414 w 43848334"/>
                <a:gd name="connsiteY0" fmla="*/ 15369 h 6695746"/>
                <a:gd name="connsiteX1" fmla="*/ 43848334 w 43848334"/>
                <a:gd name="connsiteY1" fmla="*/ 0 h 6695746"/>
                <a:gd name="connsiteX2" fmla="*/ 43792439 w 43848334"/>
                <a:gd name="connsiteY2" fmla="*/ 5777889 h 6695746"/>
                <a:gd name="connsiteX3" fmla="*/ 21876323 w 43848334"/>
                <a:gd name="connsiteY3" fmla="*/ 3791425 h 6695746"/>
                <a:gd name="connsiteX4" fmla="*/ 14194 w 43848334"/>
                <a:gd name="connsiteY4" fmla="*/ 6695746 h 6695746"/>
                <a:gd name="connsiteX5" fmla="*/ 1414 w 43848334"/>
                <a:gd name="connsiteY5" fmla="*/ 15369 h 6695746"/>
                <a:gd name="connsiteX0" fmla="*/ 1414 w 43792439"/>
                <a:gd name="connsiteY0" fmla="*/ 6936 h 6687313"/>
                <a:gd name="connsiteX1" fmla="*/ 43729019 w 43792439"/>
                <a:gd name="connsiteY1" fmla="*/ 0 h 6687313"/>
                <a:gd name="connsiteX2" fmla="*/ 43792439 w 43792439"/>
                <a:gd name="connsiteY2" fmla="*/ 5769456 h 6687313"/>
                <a:gd name="connsiteX3" fmla="*/ 21876323 w 43792439"/>
                <a:gd name="connsiteY3" fmla="*/ 3782992 h 6687313"/>
                <a:gd name="connsiteX4" fmla="*/ 14194 w 43792439"/>
                <a:gd name="connsiteY4" fmla="*/ 6687313 h 6687313"/>
                <a:gd name="connsiteX5" fmla="*/ 1414 w 43792439"/>
                <a:gd name="connsiteY5" fmla="*/ 6936 h 6687313"/>
                <a:gd name="connsiteX0" fmla="*/ 1414 w 43792439"/>
                <a:gd name="connsiteY0" fmla="*/ 0 h 6680377"/>
                <a:gd name="connsiteX1" fmla="*/ 43600524 w 43792439"/>
                <a:gd name="connsiteY1" fmla="*/ 77395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2439"/>
                <a:gd name="connsiteY0" fmla="*/ 0 h 6680377"/>
                <a:gd name="connsiteX1" fmla="*/ 43683128 w 43792439"/>
                <a:gd name="connsiteY1" fmla="*/ 119561 h 6680377"/>
                <a:gd name="connsiteX2" fmla="*/ 43792439 w 43792439"/>
                <a:gd name="connsiteY2" fmla="*/ 5762520 h 6680377"/>
                <a:gd name="connsiteX3" fmla="*/ 21876323 w 43792439"/>
                <a:gd name="connsiteY3" fmla="*/ 3776056 h 6680377"/>
                <a:gd name="connsiteX4" fmla="*/ 14194 w 43792439"/>
                <a:gd name="connsiteY4" fmla="*/ 6680377 h 6680377"/>
                <a:gd name="connsiteX5" fmla="*/ 1414 w 43792439"/>
                <a:gd name="connsiteY5" fmla="*/ 0 h 6680377"/>
                <a:gd name="connsiteX0" fmla="*/ 1414 w 43793267"/>
                <a:gd name="connsiteY0" fmla="*/ 0 h 6680377"/>
                <a:gd name="connsiteX1" fmla="*/ 43793267 w 43793267"/>
                <a:gd name="connsiteY1" fmla="*/ 1497 h 6680377"/>
                <a:gd name="connsiteX2" fmla="*/ 43792439 w 43793267"/>
                <a:gd name="connsiteY2" fmla="*/ 5762520 h 6680377"/>
                <a:gd name="connsiteX3" fmla="*/ 21876323 w 43793267"/>
                <a:gd name="connsiteY3" fmla="*/ 3776056 h 6680377"/>
                <a:gd name="connsiteX4" fmla="*/ 14194 w 43793267"/>
                <a:gd name="connsiteY4" fmla="*/ 6680377 h 6680377"/>
                <a:gd name="connsiteX5" fmla="*/ 1414 w 43793267"/>
                <a:gd name="connsiteY5" fmla="*/ 0 h 6680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93267" h="6680377">
                  <a:moveTo>
                    <a:pt x="1414" y="0"/>
                  </a:moveTo>
                  <a:lnTo>
                    <a:pt x="43793267" y="1497"/>
                  </a:lnTo>
                  <a:cubicBezTo>
                    <a:pt x="43793267" y="2343991"/>
                    <a:pt x="43792439" y="3420026"/>
                    <a:pt x="43792439" y="5762520"/>
                  </a:cubicBezTo>
                  <a:cubicBezTo>
                    <a:pt x="38990659" y="4549272"/>
                    <a:pt x="29172697" y="3623080"/>
                    <a:pt x="21876323" y="3776056"/>
                  </a:cubicBezTo>
                  <a:cubicBezTo>
                    <a:pt x="14579949" y="3929032"/>
                    <a:pt x="6467468" y="4159139"/>
                    <a:pt x="14194" y="6680377"/>
                  </a:cubicBezTo>
                  <a:cubicBezTo>
                    <a:pt x="22172" y="4453585"/>
                    <a:pt x="-6564" y="2226792"/>
                    <a:pt x="1414" y="0"/>
                  </a:cubicBezTo>
                  <a:close/>
                </a:path>
              </a:pathLst>
            </a:custGeom>
            <a:gradFill flip="none" rotWithShape="1">
              <a:gsLst>
                <a:gs pos="0">
                  <a:schemeClr val="accent6"/>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15"/>
            <p:cNvSpPr/>
            <p:nvPr userDrawn="1"/>
          </p:nvSpPr>
          <p:spPr>
            <a:xfrm>
              <a:off x="-14192" y="1382"/>
              <a:ext cx="27451941" cy="4570666"/>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grpSp>
      <p:sp>
        <p:nvSpPr>
          <p:cNvPr id="59" name="Text Box 14"/>
          <p:cNvSpPr txBox="1">
            <a:spLocks noChangeArrowheads="1"/>
          </p:cNvSpPr>
          <p:nvPr userDrawn="1"/>
        </p:nvSpPr>
        <p:spPr bwMode="auto">
          <a:xfrm>
            <a:off x="1003118" y="21325209"/>
            <a:ext cx="3786383" cy="288335"/>
          </a:xfrm>
          <a:prstGeom prst="rect">
            <a:avLst/>
          </a:prstGeom>
          <a:noFill/>
          <a:ln w="9525">
            <a:noFill/>
            <a:miter lim="800000"/>
            <a:headEnd/>
            <a:tailEnd/>
          </a:ln>
          <a:effectLst/>
        </p:spPr>
        <p:txBody>
          <a:bodyPr wrap="square" lIns="78297" tIns="39141" rIns="78297" bIns="39141">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900" b="1" dirty="0">
                <a:solidFill>
                  <a:schemeClr val="bg1">
                    <a:lumMod val="75000"/>
                  </a:schemeClr>
                </a:solidFill>
                <a:latin typeface="Arial" charset="0"/>
              </a:rPr>
              <a:t>www.PosterPresentations.com</a:t>
            </a:r>
          </a:p>
        </p:txBody>
      </p:sp>
      <p:sp>
        <p:nvSpPr>
          <p:cNvPr id="47" name="Rectangle 15"/>
          <p:cNvSpPr/>
          <p:nvPr userDrawn="1"/>
        </p:nvSpPr>
        <p:spPr>
          <a:xfrm>
            <a:off x="-31125" y="-11317"/>
            <a:ext cx="32971941" cy="2958158"/>
          </a:xfrm>
          <a:custGeom>
            <a:avLst/>
            <a:gdLst>
              <a:gd name="connsiteX0" fmla="*/ 0 w 43891200"/>
              <a:gd name="connsiteY0" fmla="*/ 0 h 2171777"/>
              <a:gd name="connsiteX1" fmla="*/ 43891200 w 43891200"/>
              <a:gd name="connsiteY1" fmla="*/ 0 h 2171777"/>
              <a:gd name="connsiteX2" fmla="*/ 43891200 w 43891200"/>
              <a:gd name="connsiteY2" fmla="*/ 2171777 h 2171777"/>
              <a:gd name="connsiteX3" fmla="*/ 0 w 43891200"/>
              <a:gd name="connsiteY3" fmla="*/ 2171777 h 2171777"/>
              <a:gd name="connsiteX4" fmla="*/ 0 w 43891200"/>
              <a:gd name="connsiteY4" fmla="*/ 0 h 2171777"/>
              <a:gd name="connsiteX0" fmla="*/ 0 w 43891200"/>
              <a:gd name="connsiteY0" fmla="*/ 0 h 2171777"/>
              <a:gd name="connsiteX1" fmla="*/ 43891200 w 43891200"/>
              <a:gd name="connsiteY1" fmla="*/ 0 h 2171777"/>
              <a:gd name="connsiteX2" fmla="*/ 43891200 w 43891200"/>
              <a:gd name="connsiteY2" fmla="*/ 2171777 h 2171777"/>
              <a:gd name="connsiteX3" fmla="*/ 21843298 w 43891200"/>
              <a:gd name="connsiteY3" fmla="*/ 2143554 h 2171777"/>
              <a:gd name="connsiteX4" fmla="*/ 0 w 43891200"/>
              <a:gd name="connsiteY4" fmla="*/ 2171777 h 2171777"/>
              <a:gd name="connsiteX5" fmla="*/ 0 w 43891200"/>
              <a:gd name="connsiteY5" fmla="*/ 0 h 2171777"/>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90029"/>
              <a:gd name="connsiteX1" fmla="*/ 43891200 w 43891200"/>
              <a:gd name="connsiteY1" fmla="*/ 0 h 5390029"/>
              <a:gd name="connsiteX2" fmla="*/ 43891200 w 43891200"/>
              <a:gd name="connsiteY2" fmla="*/ 2171777 h 5390029"/>
              <a:gd name="connsiteX3" fmla="*/ 21843298 w 43891200"/>
              <a:gd name="connsiteY3" fmla="*/ 2143554 h 5390029"/>
              <a:gd name="connsiteX4" fmla="*/ 28221 w 43891200"/>
              <a:gd name="connsiteY4" fmla="*/ 5360956 h 5390029"/>
              <a:gd name="connsiteX5" fmla="*/ 0 w 43891200"/>
              <a:gd name="connsiteY5" fmla="*/ 0 h 5390029"/>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2143554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691988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200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778314 w 43891200"/>
              <a:gd name="connsiteY2" fmla="*/ 2171777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60956"/>
              <a:gd name="connsiteX1" fmla="*/ 43891200 w 43891200"/>
              <a:gd name="connsiteY1" fmla="*/ 0 h 5360956"/>
              <a:gd name="connsiteX2" fmla="*/ 43891197 w 43891200"/>
              <a:gd name="connsiteY2" fmla="*/ 2143554 h 5360956"/>
              <a:gd name="connsiteX3" fmla="*/ 21843298 w 43891200"/>
              <a:gd name="connsiteY3" fmla="*/ 1381537 h 5360956"/>
              <a:gd name="connsiteX4" fmla="*/ 28221 w 43891200"/>
              <a:gd name="connsiteY4" fmla="*/ 5360956 h 5360956"/>
              <a:gd name="connsiteX5" fmla="*/ 0 w 43891200"/>
              <a:gd name="connsiteY5" fmla="*/ 0 h 5360956"/>
              <a:gd name="connsiteX0" fmla="*/ 0 w 43891200"/>
              <a:gd name="connsiteY0" fmla="*/ 0 h 5383162"/>
              <a:gd name="connsiteX1" fmla="*/ 43891200 w 43891200"/>
              <a:gd name="connsiteY1" fmla="*/ 0 h 5383162"/>
              <a:gd name="connsiteX2" fmla="*/ 43891197 w 43891200"/>
              <a:gd name="connsiteY2" fmla="*/ 2143554 h 5383162"/>
              <a:gd name="connsiteX3" fmla="*/ 21843298 w 43891200"/>
              <a:gd name="connsiteY3" fmla="*/ 1381537 h 5383162"/>
              <a:gd name="connsiteX4" fmla="*/ 12981 w 43891200"/>
              <a:gd name="connsiteY4" fmla="*/ 5383162 h 5383162"/>
              <a:gd name="connsiteX5" fmla="*/ 0 w 43891200"/>
              <a:gd name="connsiteY5" fmla="*/ 0 h 5383162"/>
              <a:gd name="connsiteX0" fmla="*/ 0 w 43891200"/>
              <a:gd name="connsiteY0" fmla="*/ 0 h 5353553"/>
              <a:gd name="connsiteX1" fmla="*/ 43891200 w 43891200"/>
              <a:gd name="connsiteY1" fmla="*/ 0 h 5353553"/>
              <a:gd name="connsiteX2" fmla="*/ 43891197 w 43891200"/>
              <a:gd name="connsiteY2" fmla="*/ 2143554 h 5353553"/>
              <a:gd name="connsiteX3" fmla="*/ 21843298 w 43891200"/>
              <a:gd name="connsiteY3" fmla="*/ 1381537 h 5353553"/>
              <a:gd name="connsiteX4" fmla="*/ 12981 w 43891200"/>
              <a:gd name="connsiteY4" fmla="*/ 5353553 h 5353553"/>
              <a:gd name="connsiteX5" fmla="*/ 0 w 43891200"/>
              <a:gd name="connsiteY5" fmla="*/ 0 h 5353553"/>
              <a:gd name="connsiteX0" fmla="*/ 0 w 43891200"/>
              <a:gd name="connsiteY0" fmla="*/ 0 h 5375759"/>
              <a:gd name="connsiteX1" fmla="*/ 43891200 w 43891200"/>
              <a:gd name="connsiteY1" fmla="*/ 0 h 5375759"/>
              <a:gd name="connsiteX2" fmla="*/ 43891197 w 43891200"/>
              <a:gd name="connsiteY2" fmla="*/ 2143554 h 5375759"/>
              <a:gd name="connsiteX3" fmla="*/ 21843298 w 43891200"/>
              <a:gd name="connsiteY3" fmla="*/ 1381537 h 5375759"/>
              <a:gd name="connsiteX4" fmla="*/ 2821 w 43891200"/>
              <a:gd name="connsiteY4" fmla="*/ 5375759 h 5375759"/>
              <a:gd name="connsiteX5" fmla="*/ 0 w 43891200"/>
              <a:gd name="connsiteY5" fmla="*/ 0 h 5375759"/>
              <a:gd name="connsiteX0" fmla="*/ 0 w 43891200"/>
              <a:gd name="connsiteY0" fmla="*/ 0 h 5391472"/>
              <a:gd name="connsiteX1" fmla="*/ 43891200 w 43891200"/>
              <a:gd name="connsiteY1" fmla="*/ 0 h 5391472"/>
              <a:gd name="connsiteX2" fmla="*/ 43891197 w 43891200"/>
              <a:gd name="connsiteY2" fmla="*/ 2143554 h 5391472"/>
              <a:gd name="connsiteX3" fmla="*/ 21843298 w 43891200"/>
              <a:gd name="connsiteY3" fmla="*/ 1381537 h 5391472"/>
              <a:gd name="connsiteX4" fmla="*/ 24143 w 43891200"/>
              <a:gd name="connsiteY4" fmla="*/ 5391472 h 5391472"/>
              <a:gd name="connsiteX5" fmla="*/ 0 w 43891200"/>
              <a:gd name="connsiteY5" fmla="*/ 0 h 5391472"/>
              <a:gd name="connsiteX0" fmla="*/ 0 w 43891200"/>
              <a:gd name="connsiteY0" fmla="*/ 0 h 5388329"/>
              <a:gd name="connsiteX1" fmla="*/ 43891200 w 43891200"/>
              <a:gd name="connsiteY1" fmla="*/ 0 h 5388329"/>
              <a:gd name="connsiteX2" fmla="*/ 43891197 w 43891200"/>
              <a:gd name="connsiteY2" fmla="*/ 2143554 h 5388329"/>
              <a:gd name="connsiteX3" fmla="*/ 21843298 w 43891200"/>
              <a:gd name="connsiteY3" fmla="*/ 1381537 h 5388329"/>
              <a:gd name="connsiteX4" fmla="*/ 11350 w 43891200"/>
              <a:gd name="connsiteY4" fmla="*/ 5388329 h 5388329"/>
              <a:gd name="connsiteX5" fmla="*/ 0 w 43891200"/>
              <a:gd name="connsiteY5" fmla="*/ 0 h 5388329"/>
              <a:gd name="connsiteX0" fmla="*/ 0 w 43918796"/>
              <a:gd name="connsiteY0" fmla="*/ 0 h 5388329"/>
              <a:gd name="connsiteX1" fmla="*/ 43918796 w 43918796"/>
              <a:gd name="connsiteY1" fmla="*/ 0 h 5388329"/>
              <a:gd name="connsiteX2" fmla="*/ 43918793 w 43918796"/>
              <a:gd name="connsiteY2" fmla="*/ 2143554 h 5388329"/>
              <a:gd name="connsiteX3" fmla="*/ 21870894 w 43918796"/>
              <a:gd name="connsiteY3" fmla="*/ 1381537 h 5388329"/>
              <a:gd name="connsiteX4" fmla="*/ 38946 w 43918796"/>
              <a:gd name="connsiteY4" fmla="*/ 5388329 h 5388329"/>
              <a:gd name="connsiteX5" fmla="*/ 0 w 43918796"/>
              <a:gd name="connsiteY5" fmla="*/ 0 h 5388329"/>
              <a:gd name="connsiteX0" fmla="*/ 0 w 43882001"/>
              <a:gd name="connsiteY0" fmla="*/ 6780 h 5388329"/>
              <a:gd name="connsiteX1" fmla="*/ 43882001 w 43882001"/>
              <a:gd name="connsiteY1" fmla="*/ 0 h 5388329"/>
              <a:gd name="connsiteX2" fmla="*/ 43881998 w 43882001"/>
              <a:gd name="connsiteY2" fmla="*/ 2143554 h 5388329"/>
              <a:gd name="connsiteX3" fmla="*/ 21834099 w 43882001"/>
              <a:gd name="connsiteY3" fmla="*/ 1381537 h 5388329"/>
              <a:gd name="connsiteX4" fmla="*/ 2151 w 43882001"/>
              <a:gd name="connsiteY4" fmla="*/ 5388329 h 5388329"/>
              <a:gd name="connsiteX5" fmla="*/ 0 w 43882001"/>
              <a:gd name="connsiteY5" fmla="*/ 6780 h 5388329"/>
              <a:gd name="connsiteX0" fmla="*/ 0 w 43909597"/>
              <a:gd name="connsiteY0" fmla="*/ 6780 h 5388329"/>
              <a:gd name="connsiteX1" fmla="*/ 43909597 w 43909597"/>
              <a:gd name="connsiteY1" fmla="*/ 0 h 5388329"/>
              <a:gd name="connsiteX2" fmla="*/ 43909594 w 43909597"/>
              <a:gd name="connsiteY2" fmla="*/ 2143554 h 5388329"/>
              <a:gd name="connsiteX3" fmla="*/ 21861695 w 43909597"/>
              <a:gd name="connsiteY3" fmla="*/ 1381537 h 5388329"/>
              <a:gd name="connsiteX4" fmla="*/ 29747 w 43909597"/>
              <a:gd name="connsiteY4" fmla="*/ 5388329 h 5388329"/>
              <a:gd name="connsiteX5" fmla="*/ 0 w 43909597"/>
              <a:gd name="connsiteY5" fmla="*/ 6780 h 5388329"/>
              <a:gd name="connsiteX0" fmla="*/ 16283 w 43879886"/>
              <a:gd name="connsiteY0" fmla="*/ 13560 h 5388329"/>
              <a:gd name="connsiteX1" fmla="*/ 43879886 w 43879886"/>
              <a:gd name="connsiteY1" fmla="*/ 0 h 5388329"/>
              <a:gd name="connsiteX2" fmla="*/ 43879883 w 43879886"/>
              <a:gd name="connsiteY2" fmla="*/ 2143554 h 5388329"/>
              <a:gd name="connsiteX3" fmla="*/ 21831984 w 43879886"/>
              <a:gd name="connsiteY3" fmla="*/ 1381537 h 5388329"/>
              <a:gd name="connsiteX4" fmla="*/ 36 w 43879886"/>
              <a:gd name="connsiteY4" fmla="*/ 5388329 h 5388329"/>
              <a:gd name="connsiteX5" fmla="*/ 16283 w 43879886"/>
              <a:gd name="connsiteY5" fmla="*/ 13560 h 5388329"/>
              <a:gd name="connsiteX0" fmla="*/ 7118 w 43879920"/>
              <a:gd name="connsiteY0" fmla="*/ 6780 h 5388329"/>
              <a:gd name="connsiteX1" fmla="*/ 43879920 w 43879920"/>
              <a:gd name="connsiteY1" fmla="*/ 0 h 5388329"/>
              <a:gd name="connsiteX2" fmla="*/ 43879917 w 43879920"/>
              <a:gd name="connsiteY2" fmla="*/ 2143554 h 5388329"/>
              <a:gd name="connsiteX3" fmla="*/ 21832018 w 43879920"/>
              <a:gd name="connsiteY3" fmla="*/ 1381537 h 5388329"/>
              <a:gd name="connsiteX4" fmla="*/ 70 w 43879920"/>
              <a:gd name="connsiteY4" fmla="*/ 5388329 h 5388329"/>
              <a:gd name="connsiteX5" fmla="*/ 7118 w 43879920"/>
              <a:gd name="connsiteY5" fmla="*/ 6780 h 5388329"/>
              <a:gd name="connsiteX0" fmla="*/ 0 w 43900399"/>
              <a:gd name="connsiteY0" fmla="*/ 0 h 5388329"/>
              <a:gd name="connsiteX1" fmla="*/ 43900399 w 43900399"/>
              <a:gd name="connsiteY1" fmla="*/ 0 h 5388329"/>
              <a:gd name="connsiteX2" fmla="*/ 43900396 w 43900399"/>
              <a:gd name="connsiteY2" fmla="*/ 2143554 h 5388329"/>
              <a:gd name="connsiteX3" fmla="*/ 21852497 w 43900399"/>
              <a:gd name="connsiteY3" fmla="*/ 1381537 h 5388329"/>
              <a:gd name="connsiteX4" fmla="*/ 20549 w 43900399"/>
              <a:gd name="connsiteY4" fmla="*/ 5388329 h 5388329"/>
              <a:gd name="connsiteX5" fmla="*/ 0 w 43900399"/>
              <a:gd name="connsiteY5" fmla="*/ 0 h 5388329"/>
              <a:gd name="connsiteX0" fmla="*/ 0 w 43900396"/>
              <a:gd name="connsiteY0" fmla="*/ 0 h 5388329"/>
              <a:gd name="connsiteX1" fmla="*/ 43854405 w 43900396"/>
              <a:gd name="connsiteY1" fmla="*/ 27119 h 5388329"/>
              <a:gd name="connsiteX2" fmla="*/ 43900396 w 43900396"/>
              <a:gd name="connsiteY2" fmla="*/ 2143554 h 5388329"/>
              <a:gd name="connsiteX3" fmla="*/ 21852497 w 43900396"/>
              <a:gd name="connsiteY3" fmla="*/ 1381537 h 5388329"/>
              <a:gd name="connsiteX4" fmla="*/ 20549 w 43900396"/>
              <a:gd name="connsiteY4" fmla="*/ 5388329 h 5388329"/>
              <a:gd name="connsiteX5" fmla="*/ 0 w 43900396"/>
              <a:gd name="connsiteY5" fmla="*/ 0 h 5388329"/>
              <a:gd name="connsiteX0" fmla="*/ 0 w 43900398"/>
              <a:gd name="connsiteY0" fmla="*/ 0 h 5388329"/>
              <a:gd name="connsiteX1" fmla="*/ 43900398 w 43900398"/>
              <a:gd name="connsiteY1" fmla="*/ 6780 h 5388329"/>
              <a:gd name="connsiteX2" fmla="*/ 43900396 w 43900398"/>
              <a:gd name="connsiteY2" fmla="*/ 2143554 h 5388329"/>
              <a:gd name="connsiteX3" fmla="*/ 21852497 w 43900398"/>
              <a:gd name="connsiteY3" fmla="*/ 1381537 h 5388329"/>
              <a:gd name="connsiteX4" fmla="*/ 20549 w 43900398"/>
              <a:gd name="connsiteY4" fmla="*/ 5388329 h 5388329"/>
              <a:gd name="connsiteX5" fmla="*/ 0 w 43900398"/>
              <a:gd name="connsiteY5" fmla="*/ 0 h 5388329"/>
              <a:gd name="connsiteX0" fmla="*/ 0 w 43909598"/>
              <a:gd name="connsiteY0" fmla="*/ 0 h 5388329"/>
              <a:gd name="connsiteX1" fmla="*/ 43909598 w 43909598"/>
              <a:gd name="connsiteY1" fmla="*/ 6780 h 5388329"/>
              <a:gd name="connsiteX2" fmla="*/ 43900396 w 43909598"/>
              <a:gd name="connsiteY2" fmla="*/ 2143554 h 5388329"/>
              <a:gd name="connsiteX3" fmla="*/ 21852497 w 43909598"/>
              <a:gd name="connsiteY3" fmla="*/ 1381537 h 5388329"/>
              <a:gd name="connsiteX4" fmla="*/ 20549 w 43909598"/>
              <a:gd name="connsiteY4" fmla="*/ 5388329 h 5388329"/>
              <a:gd name="connsiteX5" fmla="*/ 0 w 43909598"/>
              <a:gd name="connsiteY5" fmla="*/ 0 h 538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9598" h="5388329">
                <a:moveTo>
                  <a:pt x="0" y="0"/>
                </a:moveTo>
                <a:lnTo>
                  <a:pt x="43909598" y="6780"/>
                </a:lnTo>
                <a:cubicBezTo>
                  <a:pt x="43909597" y="719038"/>
                  <a:pt x="43900397" y="1431296"/>
                  <a:pt x="43900396" y="2143554"/>
                </a:cubicBezTo>
                <a:cubicBezTo>
                  <a:pt x="37284373" y="1358490"/>
                  <a:pt x="29162993" y="845303"/>
                  <a:pt x="21852497" y="1381537"/>
                </a:cubicBezTo>
                <a:cubicBezTo>
                  <a:pt x="14542001" y="1917771"/>
                  <a:pt x="6144574" y="2782191"/>
                  <a:pt x="20549" y="5388329"/>
                </a:cubicBezTo>
                <a:cubicBezTo>
                  <a:pt x="19609" y="3596409"/>
                  <a:pt x="940" y="1791920"/>
                  <a:pt x="0" y="0"/>
                </a:cubicBezTo>
                <a:close/>
              </a:path>
            </a:pathLst>
          </a:custGeom>
          <a:gradFill flip="none" rotWithShape="1">
            <a:gsLst>
              <a:gs pos="0">
                <a:schemeClr val="tx2"/>
              </a:gs>
              <a:gs pos="100000">
                <a:schemeClr val="accent1"/>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n>
                <a:noFill/>
              </a:ln>
              <a:solidFill>
                <a:schemeClr val="accent1"/>
              </a:solidFill>
            </a:endParaRPr>
          </a:p>
        </p:txBody>
      </p:sp>
    </p:spTree>
  </p:cSld>
  <p:clrMap bg1="lt1" tx1="dk1" bg2="lt2" tx2="dk2" accent1="accent1" accent2="accent2" accent3="accent3" accent4="accent4" accent5="accent5" accent6="accent6" hlink="hlink" folHlink="folHlink"/>
  <p:sldLayoutIdLst>
    <p:sldLayoutId id="2147483654" r:id="rId1"/>
  </p:sldLayoutIdLst>
  <p:txStyles>
    <p:titleStyle>
      <a:lvl1pPr algn="ctr" defTabSz="3134552" rtl="0" eaLnBrk="1" latinLnBrk="0" hangingPunct="1">
        <a:spcBef>
          <a:spcPct val="0"/>
        </a:spcBef>
        <a:buNone/>
        <a:defRPr sz="6300" kern="1200">
          <a:solidFill>
            <a:schemeClr val="bg1"/>
          </a:solidFill>
          <a:latin typeface="Trebuchet MS" pitchFamily="34" charset="0"/>
          <a:ea typeface="+mj-ea"/>
          <a:cs typeface="+mj-cs"/>
        </a:defRPr>
      </a:lvl1pPr>
    </p:titleStyle>
    <p:bodyStyle>
      <a:lvl1pPr marL="1175457" indent="-1175457" algn="l" defTabSz="3134552" rtl="0" eaLnBrk="1" latinLnBrk="0" hangingPunct="1">
        <a:spcBef>
          <a:spcPct val="20000"/>
        </a:spcBef>
        <a:buFont typeface="Arial" pitchFamily="34" charset="0"/>
        <a:buChar char="•"/>
        <a:defRPr sz="11000" kern="1200">
          <a:solidFill>
            <a:schemeClr val="tx1"/>
          </a:solidFill>
          <a:latin typeface="+mn-lt"/>
          <a:ea typeface="+mn-ea"/>
          <a:cs typeface="+mn-cs"/>
        </a:defRPr>
      </a:lvl1pPr>
      <a:lvl2pPr marL="2546824" indent="-979547" algn="l" defTabSz="3134552" rtl="0" eaLnBrk="1" latinLnBrk="0" hangingPunct="1">
        <a:spcBef>
          <a:spcPct val="20000"/>
        </a:spcBef>
        <a:buFont typeface="Arial" pitchFamily="34" charset="0"/>
        <a:buChar char="–"/>
        <a:defRPr sz="9600" kern="1200">
          <a:solidFill>
            <a:schemeClr val="tx1"/>
          </a:solidFill>
          <a:latin typeface="+mn-lt"/>
          <a:ea typeface="+mn-ea"/>
          <a:cs typeface="+mn-cs"/>
        </a:defRPr>
      </a:lvl2pPr>
      <a:lvl3pPr marL="3918191" indent="-783639" algn="l" defTabSz="3134552" rtl="0" eaLnBrk="1" latinLnBrk="0" hangingPunct="1">
        <a:spcBef>
          <a:spcPct val="20000"/>
        </a:spcBef>
        <a:buFont typeface="Arial" pitchFamily="34" charset="0"/>
        <a:buChar char="•"/>
        <a:defRPr sz="8300" kern="1200">
          <a:solidFill>
            <a:schemeClr val="tx1"/>
          </a:solidFill>
          <a:latin typeface="+mn-lt"/>
          <a:ea typeface="+mn-ea"/>
          <a:cs typeface="+mn-cs"/>
        </a:defRPr>
      </a:lvl3pPr>
      <a:lvl4pPr marL="5485468"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4pPr>
      <a:lvl5pPr marL="7052744"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5pPr>
      <a:lvl6pPr marL="8620020"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6pPr>
      <a:lvl7pPr marL="10187296"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7pPr>
      <a:lvl8pPr marL="11754573"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8pPr>
      <a:lvl9pPr marL="13321849"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9pPr>
    </p:bodyStyle>
    <p:otherStyle>
      <a:defPPr>
        <a:defRPr lang="en-US"/>
      </a:defPPr>
      <a:lvl1pPr marL="0" algn="l" defTabSz="3134552" rtl="0" eaLnBrk="1" latinLnBrk="0" hangingPunct="1">
        <a:defRPr sz="6100" kern="1200">
          <a:solidFill>
            <a:schemeClr val="tx1"/>
          </a:solidFill>
          <a:latin typeface="+mn-lt"/>
          <a:ea typeface="+mn-ea"/>
          <a:cs typeface="+mn-cs"/>
        </a:defRPr>
      </a:lvl1pPr>
      <a:lvl2pPr marL="1567277" algn="l" defTabSz="3134552" rtl="0" eaLnBrk="1" latinLnBrk="0" hangingPunct="1">
        <a:defRPr sz="6100" kern="1200">
          <a:solidFill>
            <a:schemeClr val="tx1"/>
          </a:solidFill>
          <a:latin typeface="+mn-lt"/>
          <a:ea typeface="+mn-ea"/>
          <a:cs typeface="+mn-cs"/>
        </a:defRPr>
      </a:lvl2pPr>
      <a:lvl3pPr marL="3134552" algn="l" defTabSz="3134552" rtl="0" eaLnBrk="1" latinLnBrk="0" hangingPunct="1">
        <a:defRPr sz="6100" kern="1200">
          <a:solidFill>
            <a:schemeClr val="tx1"/>
          </a:solidFill>
          <a:latin typeface="+mn-lt"/>
          <a:ea typeface="+mn-ea"/>
          <a:cs typeface="+mn-cs"/>
        </a:defRPr>
      </a:lvl3pPr>
      <a:lvl4pPr marL="4701829" algn="l" defTabSz="3134552" rtl="0" eaLnBrk="1" latinLnBrk="0" hangingPunct="1">
        <a:defRPr sz="6100" kern="1200">
          <a:solidFill>
            <a:schemeClr val="tx1"/>
          </a:solidFill>
          <a:latin typeface="+mn-lt"/>
          <a:ea typeface="+mn-ea"/>
          <a:cs typeface="+mn-cs"/>
        </a:defRPr>
      </a:lvl4pPr>
      <a:lvl5pPr marL="6269105" algn="l" defTabSz="3134552" rtl="0" eaLnBrk="1" latinLnBrk="0" hangingPunct="1">
        <a:defRPr sz="6100" kern="1200">
          <a:solidFill>
            <a:schemeClr val="tx1"/>
          </a:solidFill>
          <a:latin typeface="+mn-lt"/>
          <a:ea typeface="+mn-ea"/>
          <a:cs typeface="+mn-cs"/>
        </a:defRPr>
      </a:lvl5pPr>
      <a:lvl6pPr marL="7836382" algn="l" defTabSz="3134552" rtl="0" eaLnBrk="1" latinLnBrk="0" hangingPunct="1">
        <a:defRPr sz="6100" kern="1200">
          <a:solidFill>
            <a:schemeClr val="tx1"/>
          </a:solidFill>
          <a:latin typeface="+mn-lt"/>
          <a:ea typeface="+mn-ea"/>
          <a:cs typeface="+mn-cs"/>
        </a:defRPr>
      </a:lvl6pPr>
      <a:lvl7pPr marL="9403659" algn="l" defTabSz="3134552" rtl="0" eaLnBrk="1" latinLnBrk="0" hangingPunct="1">
        <a:defRPr sz="6100" kern="1200">
          <a:solidFill>
            <a:schemeClr val="tx1"/>
          </a:solidFill>
          <a:latin typeface="+mn-lt"/>
          <a:ea typeface="+mn-ea"/>
          <a:cs typeface="+mn-cs"/>
        </a:defRPr>
      </a:lvl7pPr>
      <a:lvl8pPr marL="10970935" algn="l" defTabSz="3134552" rtl="0" eaLnBrk="1" latinLnBrk="0" hangingPunct="1">
        <a:defRPr sz="6100" kern="1200">
          <a:solidFill>
            <a:schemeClr val="tx1"/>
          </a:solidFill>
          <a:latin typeface="+mn-lt"/>
          <a:ea typeface="+mn-ea"/>
          <a:cs typeface="+mn-cs"/>
        </a:defRPr>
      </a:lvl8pPr>
      <a:lvl9pPr marL="12538212" algn="l" defTabSz="3134552" rtl="0" eaLnBrk="1" latinLnBrk="0" hangingPunct="1">
        <a:defRPr sz="6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17.png"/><Relationship Id="rId20" Type="http://schemas.openxmlformats.org/officeDocument/2006/relationships/image" Target="../media/image28.png"/><Relationship Id="rId21" Type="http://schemas.openxmlformats.org/officeDocument/2006/relationships/image" Target="../media/image29.png"/><Relationship Id="rId22" Type="http://schemas.openxmlformats.org/officeDocument/2006/relationships/image" Target="../media/image30.png"/><Relationship Id="rId23" Type="http://schemas.openxmlformats.org/officeDocument/2006/relationships/image" Target="../media/image31.png"/><Relationship Id="rId24" Type="http://schemas.openxmlformats.org/officeDocument/2006/relationships/image" Target="../media/image32.png"/><Relationship Id="rId25" Type="http://schemas.openxmlformats.org/officeDocument/2006/relationships/image" Target="../media/image33.png"/><Relationship Id="rId26" Type="http://schemas.openxmlformats.org/officeDocument/2006/relationships/image" Target="../media/image34.png"/><Relationship Id="rId27" Type="http://schemas.openxmlformats.org/officeDocument/2006/relationships/image" Target="../media/image35.png"/><Relationship Id="rId28" Type="http://schemas.openxmlformats.org/officeDocument/2006/relationships/image" Target="../media/image36.png"/><Relationship Id="rId29" Type="http://schemas.openxmlformats.org/officeDocument/2006/relationships/image" Target="../media/image37.png"/><Relationship Id="rId10" Type="http://schemas.openxmlformats.org/officeDocument/2006/relationships/image" Target="../media/image18.png"/><Relationship Id="rId11" Type="http://schemas.openxmlformats.org/officeDocument/2006/relationships/image" Target="../media/image19.png"/><Relationship Id="rId12" Type="http://schemas.openxmlformats.org/officeDocument/2006/relationships/image" Target="../media/image20.png"/><Relationship Id="rId13" Type="http://schemas.openxmlformats.org/officeDocument/2006/relationships/image" Target="../media/image21.png"/><Relationship Id="rId14" Type="http://schemas.openxmlformats.org/officeDocument/2006/relationships/image" Target="../media/image22.png"/><Relationship Id="rId15" Type="http://schemas.openxmlformats.org/officeDocument/2006/relationships/image" Target="../media/image23.png"/><Relationship Id="rId16" Type="http://schemas.openxmlformats.org/officeDocument/2006/relationships/image" Target="../media/image24.png"/><Relationship Id="rId17" Type="http://schemas.openxmlformats.org/officeDocument/2006/relationships/image" Target="../media/image25.png"/><Relationship Id="rId18" Type="http://schemas.openxmlformats.org/officeDocument/2006/relationships/image" Target="../media/image26.png"/><Relationship Id="rId19" Type="http://schemas.openxmlformats.org/officeDocument/2006/relationships/image" Target="../media/image27.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61359" y="4187838"/>
            <a:ext cx="4905320" cy="2988894"/>
          </a:xfrm>
        </p:spPr>
        <p:txBody>
          <a:bodyPr/>
          <a:lstStyle/>
          <a:p>
            <a:pPr marL="342900" indent="-342900">
              <a:buFont typeface="Arial" panose="020B0604020202020204" pitchFamily="34" charset="0"/>
              <a:buChar char="•"/>
            </a:pPr>
            <a:r>
              <a:rPr lang="en-US" sz="2400" dirty="0">
                <a:latin typeface="+mj-lt"/>
              </a:rPr>
              <a:t>Modern cyber-physical systems are not built with cyber-security in mind.</a:t>
            </a:r>
          </a:p>
          <a:p>
            <a:pPr marL="342900" indent="-342900">
              <a:buFont typeface="Arial" panose="020B0604020202020204" pitchFamily="34" charset="0"/>
              <a:buChar char="•"/>
            </a:pPr>
            <a:r>
              <a:rPr lang="en-US" sz="2400" dirty="0">
                <a:latin typeface="+mj-lt"/>
              </a:rPr>
              <a:t>Adding cyber-security incurs runtime </a:t>
            </a:r>
            <a:r>
              <a:rPr lang="en-US" sz="2400" b="1" dirty="0">
                <a:latin typeface="+mj-lt"/>
              </a:rPr>
              <a:t>overheads</a:t>
            </a:r>
            <a:r>
              <a:rPr lang="en-US" sz="2400" dirty="0">
                <a:latin typeface="+mj-lt"/>
              </a:rPr>
              <a:t> that results in </a:t>
            </a:r>
            <a:r>
              <a:rPr lang="en-US" sz="2400" b="1" dirty="0">
                <a:latin typeface="+mj-lt"/>
              </a:rPr>
              <a:t>performance degradation</a:t>
            </a:r>
            <a:r>
              <a:rPr lang="en-US" sz="2400" dirty="0">
                <a:latin typeface="+mj-lt"/>
              </a:rPr>
              <a:t> and </a:t>
            </a:r>
            <a:r>
              <a:rPr lang="en-US" sz="2400" b="1" dirty="0">
                <a:latin typeface="+mj-lt"/>
              </a:rPr>
              <a:t>safety issues</a:t>
            </a:r>
            <a:r>
              <a:rPr lang="en-US" sz="2400" dirty="0">
                <a:latin typeface="+mj-lt"/>
              </a:rPr>
              <a:t>.</a:t>
            </a:r>
          </a:p>
        </p:txBody>
      </p:sp>
      <p:sp>
        <p:nvSpPr>
          <p:cNvPr id="3" name="Text Placeholder 2"/>
          <p:cNvSpPr>
            <a:spLocks noGrp="1"/>
          </p:cNvSpPr>
          <p:nvPr>
            <p:ph type="body" sz="quarter" idx="11"/>
          </p:nvPr>
        </p:nvSpPr>
        <p:spPr>
          <a:xfrm>
            <a:off x="691753" y="3562298"/>
            <a:ext cx="10179845" cy="624326"/>
          </a:xfrm>
        </p:spPr>
        <p:txBody>
          <a:bodyPr/>
          <a:lstStyle/>
          <a:p>
            <a:r>
              <a:rPr lang="en-US" sz="3200" dirty="0">
                <a:latin typeface="+mj-lt"/>
              </a:rPr>
              <a:t>INTRODUCTION</a:t>
            </a:r>
          </a:p>
        </p:txBody>
      </p:sp>
      <p:sp>
        <p:nvSpPr>
          <p:cNvPr id="4" name="Text Placeholder 3"/>
          <p:cNvSpPr>
            <a:spLocks noGrp="1"/>
          </p:cNvSpPr>
          <p:nvPr>
            <p:ph type="body" sz="quarter" idx="19"/>
          </p:nvPr>
        </p:nvSpPr>
        <p:spPr>
          <a:xfrm>
            <a:off x="691754" y="7897780"/>
            <a:ext cx="10194648" cy="9636868"/>
          </a:xfrm>
        </p:spPr>
        <p:txBody>
          <a:bodyPr/>
          <a:lstStyle/>
          <a:p>
            <a:pPr marL="342900" indent="-342900">
              <a:buFont typeface="Arial" panose="020B0604020202020204" pitchFamily="34" charset="0"/>
              <a:buChar char="•"/>
            </a:pPr>
            <a:r>
              <a:rPr lang="en-US" sz="2400" b="1" dirty="0">
                <a:latin typeface="+mj-lt"/>
              </a:rPr>
              <a:t>System-level software security techniques: </a:t>
            </a:r>
          </a:p>
          <a:p>
            <a:pPr marL="1404076" lvl="1" indent="-342900">
              <a:buFont typeface="Arial" panose="020B0604020202020204" pitchFamily="34" charset="0"/>
              <a:buChar char="•"/>
            </a:pPr>
            <a:r>
              <a:rPr lang="en-US" sz="2400" dirty="0">
                <a:latin typeface="+mj-lt"/>
                <a:cs typeface="Times New Roman" panose="02020603050405020304" pitchFamily="18" charset="0"/>
              </a:rPr>
              <a:t>Anti-virus and intrusion-detection systems.</a:t>
            </a:r>
          </a:p>
          <a:p>
            <a:pPr marL="1812222" lvl="2" indent="-342900"/>
            <a:r>
              <a:rPr lang="en-US" sz="2400" dirty="0">
                <a:latin typeface="+mj-lt"/>
                <a:cs typeface="Times New Roman" panose="02020603050405020304" pitchFamily="18" charset="0"/>
              </a:rPr>
              <a:t> monitor the entire system for indications of compromise.</a:t>
            </a:r>
          </a:p>
          <a:p>
            <a:pPr marL="342900" indent="-342900">
              <a:buFont typeface="Arial" panose="020B0604020202020204" pitchFamily="34" charset="0"/>
              <a:buChar char="•"/>
            </a:pPr>
            <a:endParaRPr lang="en-US" sz="2400" dirty="0">
              <a:latin typeface="+mj-lt"/>
            </a:endParaRPr>
          </a:p>
          <a:p>
            <a:pPr marL="342900" indent="-342900">
              <a:buFont typeface="Arial" panose="020B0604020202020204" pitchFamily="34" charset="0"/>
              <a:buChar char="•"/>
            </a:pPr>
            <a:endParaRPr lang="en-US" sz="2400" dirty="0">
              <a:latin typeface="+mj-lt"/>
            </a:endParaRPr>
          </a:p>
          <a:p>
            <a:pPr marL="342900" indent="-342900">
              <a:buFont typeface="Arial" panose="020B0604020202020204" pitchFamily="34" charset="0"/>
              <a:buChar char="•"/>
            </a:pPr>
            <a:endParaRPr lang="en-US" sz="2400" dirty="0">
              <a:latin typeface="+mj-lt"/>
            </a:endParaRPr>
          </a:p>
          <a:p>
            <a:pPr marL="342900" indent="-342900">
              <a:buFont typeface="Arial" panose="020B0604020202020204" pitchFamily="34" charset="0"/>
              <a:buChar char="•"/>
            </a:pPr>
            <a:endParaRPr lang="en-US" sz="2400" dirty="0">
              <a:latin typeface="+mj-lt"/>
            </a:endParaRPr>
          </a:p>
          <a:p>
            <a:pPr marL="342900" indent="-342900">
              <a:buFont typeface="Arial" panose="020B0604020202020204" pitchFamily="34" charset="0"/>
              <a:buChar char="•"/>
            </a:pPr>
            <a:endParaRPr lang="en-US" sz="2400" dirty="0">
              <a:latin typeface="+mj-lt"/>
            </a:endParaRPr>
          </a:p>
          <a:p>
            <a:endParaRPr lang="en-US" sz="2400" dirty="0">
              <a:latin typeface="+mj-lt"/>
            </a:endParaRPr>
          </a:p>
          <a:p>
            <a:pPr marL="342900" indent="-342900">
              <a:buFont typeface="Arial" panose="020B0604020202020204" pitchFamily="34" charset="0"/>
              <a:buChar char="•"/>
            </a:pPr>
            <a:r>
              <a:rPr lang="en-US" sz="2400" b="1" dirty="0">
                <a:latin typeface="+mj-lt"/>
              </a:rPr>
              <a:t>Application-level software security techniques:</a:t>
            </a:r>
          </a:p>
          <a:p>
            <a:pPr marL="1404076" lvl="1" indent="-342900">
              <a:buFont typeface="Arial" panose="020B0604020202020204" pitchFamily="34" charset="0"/>
              <a:buChar char="•"/>
            </a:pPr>
            <a:r>
              <a:rPr lang="en-US" sz="2400" dirty="0">
                <a:latin typeface="+mj-lt"/>
                <a:cs typeface="Times New Roman" panose="02020603050405020304" pitchFamily="18" charset="0"/>
              </a:rPr>
              <a:t>Control Flow Integrity (CFI):</a:t>
            </a:r>
          </a:p>
          <a:p>
            <a:pPr marL="1812222" lvl="2" indent="-342900"/>
            <a:r>
              <a:rPr lang="en-US" sz="2400" dirty="0">
                <a:latin typeface="+mj-lt"/>
                <a:cs typeface="Times New Roman" panose="02020603050405020304" pitchFamily="18" charset="0"/>
              </a:rPr>
              <a:t>Instruments the application to enforce the intended control flow at run time.</a:t>
            </a:r>
          </a:p>
          <a:p>
            <a:pPr marL="1812222" lvl="2" indent="-342900"/>
            <a:r>
              <a:rPr lang="en-US" sz="2400" dirty="0">
                <a:latin typeface="+mj-lt"/>
                <a:cs typeface="Times New Roman" panose="02020603050405020304" pitchFamily="18" charset="0"/>
              </a:rPr>
              <a:t>The overhead on an application varies depending on the inputs it processes</a:t>
            </a:r>
            <a:r>
              <a:rPr lang="en-US" sz="2400" dirty="0">
                <a:latin typeface="+mj-lt"/>
              </a:rPr>
              <a:t>.</a:t>
            </a:r>
          </a:p>
          <a:p>
            <a:pPr marL="1404076" lvl="1" indent="-342900">
              <a:buFont typeface="Arial" panose="020B0604020202020204" pitchFamily="34" charset="0"/>
              <a:buChar char="•"/>
            </a:pPr>
            <a:r>
              <a:rPr lang="en-US" sz="2400" dirty="0" smtClean="0">
                <a:latin typeface="+mj-lt"/>
                <a:cs typeface="Times New Roman" panose="02020603050405020304" pitchFamily="18" charset="0"/>
              </a:rPr>
              <a:t>N-variant </a:t>
            </a:r>
            <a:r>
              <a:rPr lang="en-US" sz="2400" dirty="0">
                <a:latin typeface="+mj-lt"/>
                <a:cs typeface="Times New Roman" panose="02020603050405020304" pitchFamily="18" charset="0"/>
              </a:rPr>
              <a:t>system (</a:t>
            </a:r>
            <a:r>
              <a:rPr lang="en-US" sz="2400" i="1" dirty="0">
                <a:latin typeface="+mj-lt"/>
                <a:cs typeface="Times New Roman" panose="02020603050405020304" pitchFamily="18" charset="0"/>
              </a:rPr>
              <a:t>Double Helix</a:t>
            </a:r>
            <a:r>
              <a:rPr lang="en-US" sz="2400" baseline="30000" dirty="0">
                <a:latin typeface="+mj-lt"/>
                <a:cs typeface="Times New Roman" panose="02020603050405020304" pitchFamily="18" charset="0"/>
              </a:rPr>
              <a:t>1</a:t>
            </a:r>
            <a:r>
              <a:rPr lang="en-US" sz="2400" dirty="0">
                <a:latin typeface="+mj-lt"/>
                <a:cs typeface="Times New Roman" panose="02020603050405020304" pitchFamily="18" charset="0"/>
              </a:rPr>
              <a:t>):</a:t>
            </a:r>
          </a:p>
          <a:p>
            <a:pPr marL="1812222" lvl="2" indent="-342900"/>
            <a:r>
              <a:rPr lang="en-US" sz="2400" dirty="0">
                <a:latin typeface="+mj-lt"/>
                <a:cs typeface="Times New Roman" panose="02020603050405020304" pitchFamily="18" charset="0"/>
              </a:rPr>
              <a:t>Employs the systematic application of artificial diversity to prevent large classes of attacks.</a:t>
            </a:r>
          </a:p>
          <a:p>
            <a:pPr marL="1812222" lvl="2" indent="-342900"/>
            <a:r>
              <a:rPr lang="en-US" sz="2400" dirty="0">
                <a:latin typeface="+mj-lt"/>
                <a:cs typeface="Times New Roman" panose="02020603050405020304" pitchFamily="18" charset="0"/>
              </a:rPr>
              <a:t>Provides formal proofs that certain classes of attacks are not possible and system can recover from attacks and continue operation.</a:t>
            </a:r>
          </a:p>
          <a:p>
            <a:pPr marL="1812222" lvl="2" indent="-342900"/>
            <a:r>
              <a:rPr lang="en-US" sz="2400" dirty="0">
                <a:latin typeface="+mj-lt"/>
                <a:cs typeface="Times New Roman" panose="02020603050405020304" pitchFamily="18" charset="0"/>
              </a:rPr>
              <a:t>The performance overheads can reach up to 400%.</a:t>
            </a:r>
          </a:p>
        </p:txBody>
      </p:sp>
      <p:sp>
        <p:nvSpPr>
          <p:cNvPr id="5" name="Text Placeholder 4"/>
          <p:cNvSpPr>
            <a:spLocks noGrp="1"/>
          </p:cNvSpPr>
          <p:nvPr>
            <p:ph type="body" sz="quarter" idx="20"/>
          </p:nvPr>
        </p:nvSpPr>
        <p:spPr>
          <a:xfrm>
            <a:off x="710414" y="7381082"/>
            <a:ext cx="10179844" cy="624326"/>
          </a:xfrm>
        </p:spPr>
        <p:txBody>
          <a:bodyPr/>
          <a:lstStyle/>
          <a:p>
            <a:r>
              <a:rPr lang="en-US" sz="3200" dirty="0">
                <a:latin typeface="+mj-lt"/>
              </a:rPr>
              <a:t>CYBER-SECURITY TECHNIQUES</a:t>
            </a:r>
          </a:p>
        </p:txBody>
      </p:sp>
      <p:sp>
        <p:nvSpPr>
          <p:cNvPr id="6" name="Text Placeholder 5"/>
          <p:cNvSpPr>
            <a:spLocks noGrp="1"/>
          </p:cNvSpPr>
          <p:nvPr>
            <p:ph type="body" sz="quarter" idx="21"/>
          </p:nvPr>
        </p:nvSpPr>
        <p:spPr>
          <a:xfrm>
            <a:off x="11383292" y="9886593"/>
            <a:ext cx="10178651" cy="699037"/>
          </a:xfrm>
        </p:spPr>
        <p:txBody>
          <a:bodyPr/>
          <a:lstStyle/>
          <a:p>
            <a:pPr marL="342900" indent="-342900">
              <a:buFont typeface="Arial" panose="020B0604020202020204" pitchFamily="34" charset="0"/>
              <a:buChar char="•"/>
            </a:pPr>
            <a:r>
              <a:rPr lang="en-US" sz="2400" dirty="0" smtClean="0">
                <a:latin typeface="+mj-lt"/>
              </a:rPr>
              <a:t>Model </a:t>
            </a:r>
            <a:r>
              <a:rPr lang="en-US" sz="2400" dirty="0">
                <a:latin typeface="+mj-lt"/>
              </a:rPr>
              <a:t>Predictive Control (MPC).</a:t>
            </a:r>
          </a:p>
        </p:txBody>
      </p:sp>
      <p:sp>
        <p:nvSpPr>
          <p:cNvPr id="7" name="Text Placeholder 6"/>
          <p:cNvSpPr>
            <a:spLocks noGrp="1"/>
          </p:cNvSpPr>
          <p:nvPr>
            <p:ph type="body" sz="quarter" idx="22"/>
          </p:nvPr>
        </p:nvSpPr>
        <p:spPr>
          <a:xfrm>
            <a:off x="11365707" y="9273370"/>
            <a:ext cx="10178651" cy="624326"/>
          </a:xfrm>
        </p:spPr>
        <p:txBody>
          <a:bodyPr/>
          <a:lstStyle/>
          <a:p>
            <a:r>
              <a:rPr lang="en-US" sz="3200" dirty="0">
                <a:latin typeface="+mj-lt"/>
              </a:rPr>
              <a:t>ONLINE CONTROLLER ADAPTATION</a:t>
            </a:r>
          </a:p>
        </p:txBody>
      </p:sp>
      <mc:AlternateContent xmlns:mc="http://schemas.openxmlformats.org/markup-compatibility/2006">
        <mc:Choice xmlns:a14="http://schemas.microsoft.com/office/drawing/2010/main" Requires="a14">
          <p:sp>
            <p:nvSpPr>
              <p:cNvPr id="8" name="Text Placeholder 7"/>
              <p:cNvSpPr>
                <a:spLocks noGrp="1"/>
              </p:cNvSpPr>
              <p:nvPr>
                <p:ph type="body" sz="quarter" idx="23"/>
              </p:nvPr>
            </p:nvSpPr>
            <p:spPr>
              <a:xfrm>
                <a:off x="11371661" y="4329509"/>
                <a:ext cx="10327291" cy="5278752"/>
              </a:xfrm>
            </p:spPr>
            <p:txBody>
              <a:bodyPr/>
              <a:lstStyle/>
              <a:p>
                <a:pPr marL="285750" indent="-285750">
                  <a:buFont typeface="Arial" panose="020B0604020202020204" pitchFamily="34" charset="0"/>
                  <a:buChar char="•"/>
                </a:pPr>
                <a:r>
                  <a:rPr lang="en-US" sz="2400" dirty="0" smtClean="0">
                    <a:latin typeface="+mj-lt"/>
                  </a:rPr>
                  <a:t>An autonomous vehicle (AV) is tasked to complete a mission over an obstacle populated environment </a:t>
                </a:r>
                <a14:m>
                  <m:oMath xmlns:m="http://schemas.openxmlformats.org/officeDocument/2006/math">
                    <m:r>
                      <a:rPr lang="en-US" sz="2400" i="1">
                        <a:latin typeface="Cambria Math" charset="0"/>
                      </a:rPr>
                      <m:t>𝑊</m:t>
                    </m:r>
                    <m:r>
                      <a:rPr lang="en-US" sz="2400" i="1">
                        <a:latin typeface="Cambria Math" charset="0"/>
                      </a:rPr>
                      <m:t>=</m:t>
                    </m:r>
                    <m:r>
                      <a:rPr lang="en-US" sz="2400" i="1">
                        <a:latin typeface="Cambria Math" charset="0"/>
                      </a:rPr>
                      <m:t>𝐹</m:t>
                    </m:r>
                    <m:r>
                      <a:rPr lang="en-US" sz="2400" i="1">
                        <a:latin typeface="Cambria Math" charset="0"/>
                      </a:rPr>
                      <m:t> ∪</m:t>
                    </m:r>
                    <m:r>
                      <a:rPr lang="en-US" sz="2400" i="1">
                        <a:latin typeface="Cambria Math" charset="0"/>
                        <a:ea typeface="Cambria Math" panose="02040503050406030204" pitchFamily="18" charset="0"/>
                      </a:rPr>
                      <m:t>𝑂</m:t>
                    </m:r>
                  </m:oMath>
                </a14:m>
                <a:r>
                  <a:rPr lang="en-US" sz="2400" dirty="0">
                    <a:latin typeface="+mj-lt"/>
                  </a:rPr>
                  <a:t> </a:t>
                </a:r>
              </a:p>
              <a:p>
                <a:pPr marL="285750" indent="-285750">
                  <a:buFont typeface="Arial" panose="020B0604020202020204" pitchFamily="34" charset="0"/>
                  <a:buChar char="•"/>
                </a:pPr>
                <a:r>
                  <a:rPr lang="en-US" sz="2400" dirty="0">
                    <a:latin typeface="+mj-lt"/>
                  </a:rPr>
                  <a:t>The set </a:t>
                </a:r>
                <a14:m>
                  <m:oMath xmlns:m="http://schemas.openxmlformats.org/officeDocument/2006/math">
                    <m:r>
                      <a:rPr lang="en-US" sz="2400" i="1">
                        <a:latin typeface="Cambria Math" charset="0"/>
                      </a:rPr>
                      <m:t>𝐹</m:t>
                    </m:r>
                  </m:oMath>
                </a14:m>
                <a:r>
                  <a:rPr lang="en-US" sz="2400" dirty="0">
                    <a:latin typeface="+mj-lt"/>
                  </a:rPr>
                  <a:t> represents the obstacle-free region of the environment and vice versa </a:t>
                </a:r>
                <a14:m>
                  <m:oMath xmlns:m="http://schemas.openxmlformats.org/officeDocument/2006/math">
                    <m:r>
                      <a:rPr lang="en-US" sz="2400" i="1">
                        <a:latin typeface="Cambria Math" charset="0"/>
                        <a:ea typeface="Cambria Math" panose="02040503050406030204" pitchFamily="18" charset="0"/>
                      </a:rPr>
                      <m:t>𝑂</m:t>
                    </m:r>
                  </m:oMath>
                </a14:m>
                <a:r>
                  <a:rPr lang="en-US" sz="2400" dirty="0">
                    <a:latin typeface="+mj-lt"/>
                  </a:rPr>
                  <a:t> is the region occupied by obstacles. </a:t>
                </a:r>
                <a:endParaRPr lang="ar-EG" sz="2400" dirty="0">
                  <a:latin typeface="+mj-lt"/>
                </a:endParaRPr>
              </a:p>
              <a:p>
                <a:pPr marL="285750" indent="-285750">
                  <a:buFont typeface="Arial" panose="020B0604020202020204" pitchFamily="34" charset="0"/>
                  <a:buChar char="•"/>
                </a:pPr>
                <a:r>
                  <a:rPr lang="en-US" sz="2400" dirty="0">
                    <a:latin typeface="+mj-lt"/>
                  </a:rPr>
                  <a:t>The discrete dynamical model of the AV:</a:t>
                </a:r>
              </a:p>
              <a:p>
                <a:pPr marL="285750" indent="-285750">
                  <a:buFont typeface="Arial" panose="020B0604020202020204" pitchFamily="34" charset="0"/>
                  <a:buChar char="•"/>
                </a:pPr>
                <a:endParaRPr lang="en-US" sz="2400" dirty="0">
                  <a:latin typeface="+mj-lt"/>
                </a:endParaRPr>
              </a:p>
              <a:p>
                <a:pPr marL="285750" indent="-285750">
                  <a:buFont typeface="Arial" panose="020B0604020202020204" pitchFamily="34" charset="0"/>
                  <a:buChar char="•"/>
                </a:pPr>
                <a:endParaRPr lang="en-US" sz="2400" dirty="0">
                  <a:latin typeface="+mj-lt"/>
                </a:endParaRPr>
              </a:p>
              <a:p>
                <a:pPr marL="285750" indent="-285750">
                  <a:buFont typeface="Arial" panose="020B0604020202020204" pitchFamily="34" charset="0"/>
                  <a:buChar char="•"/>
                </a:pPr>
                <a:endParaRPr lang="en-US" sz="2400" dirty="0">
                  <a:latin typeface="+mj-lt"/>
                </a:endParaRPr>
              </a:p>
              <a:p>
                <a:pPr marL="285750" indent="-285750">
                  <a:buFont typeface="Arial" panose="020B0604020202020204" pitchFamily="34" charset="0"/>
                  <a:buChar char="•"/>
                </a:pPr>
                <a:r>
                  <a:rPr lang="en-US" sz="2400" dirty="0">
                    <a:latin typeface="+mj-lt"/>
                  </a:rPr>
                  <a:t> Given the </a:t>
                </a:r>
                <a:r>
                  <a:rPr lang="en-US" sz="2400" dirty="0" smtClean="0">
                    <a:latin typeface="+mj-lt"/>
                  </a:rPr>
                  <a:t>current </a:t>
                </a:r>
                <a:r>
                  <a:rPr lang="en-US" sz="2400" dirty="0">
                    <a:latin typeface="+mj-lt"/>
                  </a:rPr>
                  <a:t>state of the system </a:t>
                </a:r>
                <a14:m>
                  <m:oMath xmlns:m="http://schemas.openxmlformats.org/officeDocument/2006/math">
                    <m:r>
                      <a:rPr lang="en-US" sz="2400" i="1">
                        <a:latin typeface="Cambria Math" charset="0"/>
                      </a:rPr>
                      <m:t>𝑥</m:t>
                    </m:r>
                  </m:oMath>
                </a14:m>
                <a:r>
                  <a:rPr lang="en-US" sz="2400" dirty="0">
                    <a:latin typeface="+mj-lt"/>
                  </a:rPr>
                  <a:t>, the desired input </a:t>
                </a:r>
                <a14:m>
                  <m:oMath xmlns:m="http://schemas.openxmlformats.org/officeDocument/2006/math">
                    <m:r>
                      <a:rPr lang="en-US" sz="2400" i="1">
                        <a:latin typeface="Cambria Math" charset="0"/>
                      </a:rPr>
                      <m:t>𝑢</m:t>
                    </m:r>
                    <m:r>
                      <a:rPr lang="en-US" sz="2400" i="1">
                        <a:latin typeface="Cambria Math" charset="0"/>
                      </a:rPr>
                      <m:t> </m:t>
                    </m:r>
                  </m:oMath>
                </a14:m>
                <a:r>
                  <a:rPr lang="en-US" sz="2400" dirty="0">
                    <a:latin typeface="+mj-lt"/>
                  </a:rPr>
                  <a:t>with no delay, and the maximum expected delay </a:t>
                </a:r>
                <a14:m>
                  <m:oMath xmlns:m="http://schemas.openxmlformats.org/officeDocument/2006/math">
                    <m:sSub>
                      <m:sSubPr>
                        <m:ctrlPr>
                          <a:rPr lang="en-US" sz="2400" i="1">
                            <a:latin typeface="Cambria Math" charset="0"/>
                          </a:rPr>
                        </m:ctrlPr>
                      </m:sSubPr>
                      <m:e>
                        <m:r>
                          <a:rPr lang="en-US" sz="2400" i="1">
                            <a:latin typeface="Cambria Math" charset="0"/>
                          </a:rPr>
                          <m:t>𝛿</m:t>
                        </m:r>
                      </m:e>
                      <m:sub>
                        <m:r>
                          <a:rPr lang="en-US" sz="2400" i="1">
                            <a:latin typeface="Cambria Math" charset="0"/>
                          </a:rPr>
                          <m:t>𝑚𝑎𝑥</m:t>
                        </m:r>
                      </m:sub>
                    </m:sSub>
                  </m:oMath>
                </a14:m>
                <a:r>
                  <a:rPr lang="en-US" sz="2400" dirty="0">
                    <a:latin typeface="+mj-lt"/>
                  </a:rPr>
                  <a:t> the objective is to find a </a:t>
                </a:r>
                <a:r>
                  <a:rPr lang="en-US" sz="2400" b="1" dirty="0">
                    <a:latin typeface="+mj-lt"/>
                  </a:rPr>
                  <a:t>control policy</a:t>
                </a:r>
                <a:r>
                  <a:rPr lang="en-US" sz="2400" dirty="0">
                    <a:latin typeface="+mj-lt"/>
                  </a:rPr>
                  <a:t> </a:t>
                </a:r>
                <a14:m>
                  <m:oMath xmlns:m="http://schemas.openxmlformats.org/officeDocument/2006/math">
                    <m:acc>
                      <m:accPr>
                        <m:chr m:val="̂"/>
                        <m:ctrlPr>
                          <a:rPr lang="en-US" sz="2400" i="1" smtClean="0">
                            <a:latin typeface="Cambria Math" charset="0"/>
                          </a:rPr>
                        </m:ctrlPr>
                      </m:accPr>
                      <m:e>
                        <m:r>
                          <a:rPr lang="en-US" sz="2400" b="0" i="1" smtClean="0">
                            <a:latin typeface="Cambria Math" charset="0"/>
                          </a:rPr>
                          <m:t>𝑢</m:t>
                        </m:r>
                      </m:e>
                    </m:acc>
                    <m:r>
                      <a:rPr lang="en-US" sz="2400" i="1">
                        <a:latin typeface="Cambria Math" charset="0"/>
                      </a:rPr>
                      <m:t>=</m:t>
                    </m:r>
                    <m:r>
                      <a:rPr lang="en-US" sz="2400" i="1">
                        <a:latin typeface="Cambria Math" charset="0"/>
                      </a:rPr>
                      <m:t>𝑓</m:t>
                    </m:r>
                    <m:r>
                      <a:rPr lang="en-US" sz="2400" i="1">
                        <a:latin typeface="Cambria Math" charset="0"/>
                      </a:rPr>
                      <m:t>(</m:t>
                    </m:r>
                    <m:r>
                      <a:rPr lang="en-US" sz="2400" i="1">
                        <a:latin typeface="Cambria Math" charset="0"/>
                      </a:rPr>
                      <m:t>𝑥</m:t>
                    </m:r>
                    <m:r>
                      <a:rPr lang="en-US" sz="2400" i="1">
                        <a:latin typeface="Cambria Math" charset="0"/>
                      </a:rPr>
                      <m:t>,</m:t>
                    </m:r>
                    <m:r>
                      <a:rPr lang="en-US" sz="2400" i="1">
                        <a:latin typeface="Cambria Math" charset="0"/>
                      </a:rPr>
                      <m:t>𝑢</m:t>
                    </m:r>
                    <m:r>
                      <a:rPr lang="en-US" sz="2400" i="1">
                        <a:latin typeface="Cambria Math" charset="0"/>
                      </a:rPr>
                      <m:t>,</m:t>
                    </m:r>
                  </m:oMath>
                </a14:m>
                <a:r>
                  <a:rPr lang="en-US" sz="2400" dirty="0">
                    <a:latin typeface="+mj-lt"/>
                  </a:rPr>
                  <a:t> </a:t>
                </a:r>
                <a14:m>
                  <m:oMath xmlns:m="http://schemas.openxmlformats.org/officeDocument/2006/math">
                    <m:sSub>
                      <m:sSubPr>
                        <m:ctrlPr>
                          <a:rPr lang="en-US" sz="2400" i="1">
                            <a:latin typeface="Cambria Math" charset="0"/>
                          </a:rPr>
                        </m:ctrlPr>
                      </m:sSubPr>
                      <m:e>
                        <m:r>
                          <a:rPr lang="en-US" sz="2400" i="1">
                            <a:latin typeface="Cambria Math" charset="0"/>
                          </a:rPr>
                          <m:t>𝛿</m:t>
                        </m:r>
                      </m:e>
                      <m:sub>
                        <m:r>
                          <a:rPr lang="en-US" sz="2400" i="1">
                            <a:latin typeface="Cambria Math" charset="0"/>
                          </a:rPr>
                          <m:t>𝑚𝑎𝑥</m:t>
                        </m:r>
                      </m:sub>
                    </m:sSub>
                    <m:r>
                      <a:rPr lang="en-US" sz="2400">
                        <a:latin typeface="Cambria Math" charset="0"/>
                      </a:rPr>
                      <m:t>,</m:t>
                    </m:r>
                    <m:r>
                      <m:rPr>
                        <m:sty m:val="p"/>
                      </m:rPr>
                      <a:rPr lang="en-US" sz="2400">
                        <a:latin typeface="Cambria Math" charset="0"/>
                      </a:rPr>
                      <m:t>t</m:t>
                    </m:r>
                    <m:r>
                      <a:rPr lang="en-US" sz="2400">
                        <a:latin typeface="Cambria Math" charset="0"/>
                      </a:rPr>
                      <m:t>)</m:t>
                    </m:r>
                  </m:oMath>
                </a14:m>
                <a:r>
                  <a:rPr lang="en-US" sz="2400" dirty="0">
                    <a:latin typeface="+mj-lt"/>
                  </a:rPr>
                  <a:t> such that </a:t>
                </a:r>
                <a14:m>
                  <m:oMath xmlns:m="http://schemas.openxmlformats.org/officeDocument/2006/math">
                    <m:r>
                      <a:rPr lang="en-US" sz="2400" i="1">
                        <a:latin typeface="Cambria Math" charset="0"/>
                      </a:rPr>
                      <m:t>𝑥</m:t>
                    </m:r>
                    <m:d>
                      <m:dPr>
                        <m:ctrlPr>
                          <a:rPr lang="en-US" sz="2400" i="1">
                            <a:latin typeface="Cambria Math" charset="0"/>
                          </a:rPr>
                        </m:ctrlPr>
                      </m:dPr>
                      <m:e>
                        <m:r>
                          <a:rPr lang="en-US" sz="2400" i="1">
                            <a:latin typeface="Cambria Math" charset="0"/>
                          </a:rPr>
                          <m:t>𝑡</m:t>
                        </m:r>
                      </m:e>
                    </m:d>
                    <m:r>
                      <m:rPr>
                        <m:nor/>
                      </m:rPr>
                      <a:rPr lang="en-US" sz="2400">
                        <a:latin typeface="+mj-lt"/>
                      </a:rPr>
                      <m:t> </m:t>
                    </m:r>
                    <m:r>
                      <m:rPr>
                        <m:nor/>
                      </m:rPr>
                      <a:rPr lang="en-US" sz="2400" dirty="0" smtClean="0">
                        <a:latin typeface="Cambria Math" charset="0"/>
                        <a:ea typeface="Cambria Math" charset="0"/>
                        <a:cs typeface="Cambria Math" charset="0"/>
                      </a:rPr>
                      <m:t>⊄</m:t>
                    </m:r>
                    <m:r>
                      <a:rPr lang="en-US" sz="2400" dirty="0">
                        <a:latin typeface="Cambria Math" charset="0"/>
                      </a:rPr>
                      <m:t> </m:t>
                    </m:r>
                    <m:r>
                      <m:rPr>
                        <m:sty m:val="p"/>
                      </m:rPr>
                      <a:rPr lang="en-US" sz="2400" dirty="0">
                        <a:latin typeface="Cambria Math" charset="0"/>
                      </a:rPr>
                      <m:t>O</m:t>
                    </m:r>
                    <m:r>
                      <a:rPr lang="en-US" sz="2400" dirty="0">
                        <a:latin typeface="Cambria Math" charset="0"/>
                      </a:rPr>
                      <m:t>, </m:t>
                    </m:r>
                    <m:r>
                      <a:rPr lang="en-US" sz="2400" i="1" dirty="0">
                        <a:latin typeface="Cambria Math" charset="0"/>
                        <a:ea typeface="Cambria Math" panose="02040503050406030204" pitchFamily="18" charset="0"/>
                      </a:rPr>
                      <m:t>∀</m:t>
                    </m:r>
                    <m:r>
                      <a:rPr lang="en-US" sz="2400" i="1" dirty="0">
                        <a:latin typeface="Cambria Math" charset="0"/>
                        <a:ea typeface="Cambria Math" panose="02040503050406030204" pitchFamily="18" charset="0"/>
                      </a:rPr>
                      <m:t>𝑡</m:t>
                    </m:r>
                    <m:r>
                      <a:rPr lang="en-US" sz="2400" i="1" dirty="0">
                        <a:latin typeface="Cambria Math" charset="0"/>
                        <a:ea typeface="Cambria Math" panose="02040503050406030204" pitchFamily="18" charset="0"/>
                      </a:rPr>
                      <m:t>≥0, </m:t>
                    </m:r>
                    <m:r>
                      <a:rPr lang="en-US" sz="2400" i="1" dirty="0">
                        <a:latin typeface="Cambria Math" charset="0"/>
                        <a:ea typeface="Cambria Math" panose="02040503050406030204" pitchFamily="18" charset="0"/>
                      </a:rPr>
                      <m:t>𝑥</m:t>
                    </m:r>
                    <m:d>
                      <m:dPr>
                        <m:ctrlPr>
                          <a:rPr lang="en-US" sz="2400" i="1" dirty="0">
                            <a:latin typeface="Cambria Math" charset="0"/>
                            <a:ea typeface="Cambria Math" panose="02040503050406030204" pitchFamily="18" charset="0"/>
                          </a:rPr>
                        </m:ctrlPr>
                      </m:dPr>
                      <m:e>
                        <m:r>
                          <a:rPr lang="en-US" sz="2400" i="1" dirty="0">
                            <a:latin typeface="Cambria Math" charset="0"/>
                            <a:ea typeface="Cambria Math" panose="02040503050406030204" pitchFamily="18" charset="0"/>
                          </a:rPr>
                          <m:t>0</m:t>
                        </m:r>
                      </m:e>
                    </m:d>
                    <m:r>
                      <a:rPr lang="en-US" sz="2400" i="1" dirty="0">
                        <a:latin typeface="Cambria Math" charset="0"/>
                        <a:ea typeface="Cambria Math" panose="02040503050406030204" pitchFamily="18" charset="0"/>
                      </a:rPr>
                      <m:t>⊂</m:t>
                    </m:r>
                    <m:r>
                      <a:rPr lang="en-US" sz="2400" i="1" dirty="0">
                        <a:latin typeface="Cambria Math" charset="0"/>
                        <a:ea typeface="Cambria Math" panose="02040503050406030204" pitchFamily="18" charset="0"/>
                      </a:rPr>
                      <m:t>𝐹</m:t>
                    </m:r>
                    <m:r>
                      <a:rPr lang="en-US" sz="2400" i="1" dirty="0">
                        <a:latin typeface="Cambria Math" charset="0"/>
                        <a:ea typeface="Cambria Math" panose="02040503050406030204" pitchFamily="18" charset="0"/>
                      </a:rPr>
                      <m:t>.</m:t>
                    </m:r>
                  </m:oMath>
                </a14:m>
                <a:r>
                  <a:rPr lang="en-US" sz="2400" dirty="0">
                    <a:latin typeface="+mj-lt"/>
                  </a:rPr>
                  <a:t> </a:t>
                </a:r>
              </a:p>
              <a:p>
                <a:endParaRPr lang="en-US" sz="2400" dirty="0">
                  <a:latin typeface="+mj-lt"/>
                </a:endParaRPr>
              </a:p>
            </p:txBody>
          </p:sp>
        </mc:Choice>
        <mc:Fallback>
          <p:sp>
            <p:nvSpPr>
              <p:cNvPr id="8" name="Text Placeholder 7"/>
              <p:cNvSpPr>
                <a:spLocks noGrp="1" noRot="1" noChangeAspect="1" noMove="1" noResize="1" noEditPoints="1" noAdjustHandles="1" noChangeArrowheads="1" noChangeShapeType="1" noTextEdit="1"/>
              </p:cNvSpPr>
              <p:nvPr>
                <p:ph type="body" sz="quarter" idx="23"/>
              </p:nvPr>
            </p:nvSpPr>
            <p:spPr>
              <a:xfrm>
                <a:off x="11371661" y="4329509"/>
                <a:ext cx="10327291" cy="5278752"/>
              </a:xfrm>
              <a:blipFill rotWithShape="0">
                <a:blip r:embed="rId3"/>
                <a:stretch>
                  <a:fillRect l="-59" b="-115"/>
                </a:stretch>
              </a:blipFill>
            </p:spPr>
            <p:txBody>
              <a:bodyPr/>
              <a:lstStyle/>
              <a:p>
                <a:r>
                  <a:rPr lang="en-US">
                    <a:noFill/>
                  </a:rPr>
                  <a:t> </a:t>
                </a:r>
              </a:p>
            </p:txBody>
          </p:sp>
        </mc:Fallback>
      </mc:AlternateContent>
      <p:sp>
        <p:nvSpPr>
          <p:cNvPr id="9" name="Text Placeholder 8"/>
          <p:cNvSpPr>
            <a:spLocks noGrp="1"/>
          </p:cNvSpPr>
          <p:nvPr>
            <p:ph type="body" sz="quarter" idx="24"/>
          </p:nvPr>
        </p:nvSpPr>
        <p:spPr>
          <a:xfrm>
            <a:off x="11366899" y="3562298"/>
            <a:ext cx="10184606" cy="624326"/>
          </a:xfrm>
        </p:spPr>
        <p:txBody>
          <a:bodyPr/>
          <a:lstStyle/>
          <a:p>
            <a:r>
              <a:rPr lang="en-US" sz="3200" dirty="0">
                <a:latin typeface="+mj-lt"/>
              </a:rPr>
              <a:t>PROBLEM FORMULATION</a:t>
            </a:r>
          </a:p>
        </p:txBody>
      </p:sp>
      <p:sp>
        <p:nvSpPr>
          <p:cNvPr id="10" name="Text Placeholder 9"/>
          <p:cNvSpPr>
            <a:spLocks noGrp="1"/>
          </p:cNvSpPr>
          <p:nvPr>
            <p:ph type="body" sz="quarter" idx="25"/>
          </p:nvPr>
        </p:nvSpPr>
        <p:spPr>
          <a:xfrm>
            <a:off x="22046806" y="3562298"/>
            <a:ext cx="10182022" cy="624326"/>
          </a:xfrm>
        </p:spPr>
        <p:txBody>
          <a:bodyPr/>
          <a:lstStyle/>
          <a:p>
            <a:r>
              <a:rPr lang="en-US" sz="3200" dirty="0">
                <a:latin typeface="+mj-lt"/>
              </a:rPr>
              <a:t>SIMULATONS</a:t>
            </a:r>
          </a:p>
        </p:txBody>
      </p:sp>
      <p:sp>
        <p:nvSpPr>
          <p:cNvPr id="11" name="Text Placeholder 10"/>
          <p:cNvSpPr>
            <a:spLocks noGrp="1"/>
          </p:cNvSpPr>
          <p:nvPr>
            <p:ph type="body" sz="quarter" idx="26"/>
          </p:nvPr>
        </p:nvSpPr>
        <p:spPr>
          <a:xfrm>
            <a:off x="22152621" y="8218411"/>
            <a:ext cx="10287692" cy="606704"/>
          </a:xfrm>
        </p:spPr>
        <p:txBody>
          <a:bodyPr/>
          <a:lstStyle/>
          <a:p>
            <a:r>
              <a:rPr lang="en-US" dirty="0">
                <a:latin typeface="+mj-lt"/>
              </a:rPr>
              <a:t>(a) No Overhead Delay            (b) No adaptation           (c) Conservative navigation  (d) Adaptive navigation</a:t>
            </a:r>
          </a:p>
        </p:txBody>
      </p:sp>
      <p:sp>
        <p:nvSpPr>
          <p:cNvPr id="13" name="Text Placeholder 12"/>
          <p:cNvSpPr>
            <a:spLocks noGrp="1"/>
          </p:cNvSpPr>
          <p:nvPr>
            <p:ph type="body" sz="quarter" idx="28"/>
          </p:nvPr>
        </p:nvSpPr>
        <p:spPr>
          <a:xfrm>
            <a:off x="22019807" y="10119039"/>
            <a:ext cx="10185796" cy="5721950"/>
          </a:xfrm>
        </p:spPr>
        <p:txBody>
          <a:bodyPr/>
          <a:lstStyle/>
          <a:p>
            <a:endParaRPr lang="en-US" sz="2400" dirty="0">
              <a:latin typeface="+mj-lt"/>
            </a:endParaRPr>
          </a:p>
          <a:p>
            <a:pPr marL="342900" indent="-342900">
              <a:buFont typeface="+mj-lt"/>
              <a:buAutoNum type="alphaUcPeriod"/>
            </a:pPr>
            <a:r>
              <a:rPr lang="en-US" sz="2400" b="1" u="sng" dirty="0">
                <a:latin typeface="+mj-lt"/>
              </a:rPr>
              <a:t>Integrating Software Level Cyber Security Techniques On A Real AV:</a:t>
            </a:r>
            <a:endParaRPr lang="en-US" sz="2400" u="sng" dirty="0">
              <a:latin typeface="+mj-lt"/>
            </a:endParaRPr>
          </a:p>
          <a:p>
            <a:pPr marL="285750" indent="-285750">
              <a:buFont typeface="Arial" panose="020B0604020202020204" pitchFamily="34" charset="0"/>
              <a:buChar char="•"/>
            </a:pPr>
            <a:r>
              <a:rPr lang="en-US" sz="2400" i="1" dirty="0">
                <a:latin typeface="+mj-lt"/>
              </a:rPr>
              <a:t>Double Helix </a:t>
            </a:r>
            <a:r>
              <a:rPr lang="en-US" sz="2400" dirty="0">
                <a:latin typeface="+mj-lt"/>
              </a:rPr>
              <a:t>is used to protect ROS nodes for mapping and navigation.</a:t>
            </a:r>
          </a:p>
          <a:p>
            <a:pPr marL="342900" indent="-342900">
              <a:buFont typeface="Arial" panose="020B0604020202020204" pitchFamily="34" charset="0"/>
              <a:buChar char="•"/>
            </a:pPr>
            <a:endParaRPr lang="en-US" sz="2400" dirty="0">
              <a:latin typeface="+mj-lt"/>
            </a:endParaRPr>
          </a:p>
          <a:p>
            <a:endParaRPr lang="en-US" sz="2400" dirty="0">
              <a:latin typeface="+mj-lt"/>
            </a:endParaRPr>
          </a:p>
          <a:p>
            <a:pPr marL="342900" indent="-342900">
              <a:buFont typeface="Arial" panose="020B0604020202020204" pitchFamily="34" charset="0"/>
              <a:buChar char="•"/>
            </a:pPr>
            <a:endParaRPr lang="en-US" sz="2400" dirty="0">
              <a:latin typeface="+mj-lt"/>
            </a:endParaRPr>
          </a:p>
          <a:p>
            <a:pPr marL="342900" indent="-342900">
              <a:buFont typeface="Arial" panose="020B0604020202020204" pitchFamily="34" charset="0"/>
              <a:buChar char="•"/>
            </a:pPr>
            <a:endParaRPr lang="en-US" sz="2400" dirty="0">
              <a:latin typeface="+mj-lt"/>
            </a:endParaRPr>
          </a:p>
          <a:p>
            <a:endParaRPr lang="en-US" sz="2400" dirty="0">
              <a:latin typeface="+mj-lt"/>
            </a:endParaRPr>
          </a:p>
          <a:p>
            <a:pPr marL="342900" indent="-342900">
              <a:buFont typeface="Arial" panose="020B0604020202020204" pitchFamily="34" charset="0"/>
              <a:buChar char="•"/>
            </a:pPr>
            <a:endParaRPr lang="en-US" sz="2400" dirty="0">
              <a:latin typeface="+mj-lt"/>
            </a:endParaRPr>
          </a:p>
          <a:p>
            <a:pPr marL="342900" indent="-342900">
              <a:buFont typeface="Arial" panose="020B0604020202020204" pitchFamily="34" charset="0"/>
              <a:buChar char="•"/>
            </a:pPr>
            <a:r>
              <a:rPr lang="en-US" sz="2400" dirty="0">
                <a:latin typeface="+mj-lt"/>
              </a:rPr>
              <a:t>Performance overhead imposed by the protected controllers reached </a:t>
            </a:r>
            <a:r>
              <a:rPr lang="en-US" sz="2400" dirty="0" smtClean="0">
                <a:latin typeface="+mj-lt"/>
              </a:rPr>
              <a:t>30%.</a:t>
            </a:r>
          </a:p>
          <a:p>
            <a:pPr marL="342900" indent="-342900">
              <a:buFont typeface="Arial" panose="020B0604020202020204" pitchFamily="34" charset="0"/>
              <a:buChar char="•"/>
            </a:pPr>
            <a:endParaRPr lang="en-US" sz="800" dirty="0">
              <a:latin typeface="+mj-lt"/>
            </a:endParaRPr>
          </a:p>
          <a:p>
            <a:pPr marL="342900" indent="-342900">
              <a:buFont typeface="+mj-lt"/>
              <a:buAutoNum type="alphaUcPeriod" startAt="2"/>
            </a:pPr>
            <a:r>
              <a:rPr lang="en-US" sz="2400" b="1" u="sng" dirty="0">
                <a:latin typeface="+mj-lt"/>
              </a:rPr>
              <a:t>Online Adaptation Control with Unknown Overhead:</a:t>
            </a:r>
          </a:p>
          <a:p>
            <a:endParaRPr lang="en-US" sz="2400" dirty="0">
              <a:latin typeface="+mj-lt"/>
            </a:endParaRPr>
          </a:p>
        </p:txBody>
      </p:sp>
      <p:sp>
        <p:nvSpPr>
          <p:cNvPr id="14" name="Text Placeholder 13"/>
          <p:cNvSpPr>
            <a:spLocks noGrp="1"/>
          </p:cNvSpPr>
          <p:nvPr>
            <p:ph type="body" sz="quarter" idx="29"/>
          </p:nvPr>
        </p:nvSpPr>
        <p:spPr>
          <a:xfrm>
            <a:off x="22023581" y="17914840"/>
            <a:ext cx="10182022" cy="624326"/>
          </a:xfrm>
        </p:spPr>
        <p:txBody>
          <a:bodyPr/>
          <a:lstStyle/>
          <a:p>
            <a:r>
              <a:rPr lang="en-US" sz="3200" dirty="0">
                <a:latin typeface="+mj-lt"/>
              </a:rPr>
              <a:t>CONCLUSION AND FUTURE WORK</a:t>
            </a:r>
          </a:p>
        </p:txBody>
      </p:sp>
      <p:sp>
        <p:nvSpPr>
          <p:cNvPr id="15" name="Text Placeholder 14"/>
          <p:cNvSpPr>
            <a:spLocks noGrp="1"/>
          </p:cNvSpPr>
          <p:nvPr>
            <p:ph type="body" sz="quarter" idx="30"/>
          </p:nvPr>
        </p:nvSpPr>
        <p:spPr>
          <a:xfrm>
            <a:off x="22046807" y="18399386"/>
            <a:ext cx="10185796" cy="1954765"/>
          </a:xfrm>
        </p:spPr>
        <p:txBody>
          <a:bodyPr/>
          <a:lstStyle/>
          <a:p>
            <a:pPr marL="285750" indent="-285750">
              <a:buFont typeface="Arial" panose="020B0604020202020204" pitchFamily="34" charset="0"/>
              <a:buChar char="•"/>
            </a:pPr>
            <a:r>
              <a:rPr lang="en-US" sz="2400" dirty="0" smtClean="0">
                <a:latin typeface="+mj-lt"/>
              </a:rPr>
              <a:t>Outcome: </a:t>
            </a:r>
            <a:r>
              <a:rPr lang="en-US" sz="2400" dirty="0" smtClean="0">
                <a:latin typeface="+mj-lt"/>
              </a:rPr>
              <a:t>Trade-off </a:t>
            </a:r>
            <a:r>
              <a:rPr lang="en-US" sz="2400" dirty="0">
                <a:latin typeface="+mj-lt"/>
              </a:rPr>
              <a:t>between </a:t>
            </a:r>
            <a:r>
              <a:rPr lang="en-US" sz="2400" dirty="0" smtClean="0">
                <a:latin typeface="+mj-lt"/>
              </a:rPr>
              <a:t>security, performance, </a:t>
            </a:r>
            <a:r>
              <a:rPr lang="en-US" sz="2400" dirty="0" smtClean="0">
                <a:latin typeface="+mj-lt"/>
              </a:rPr>
              <a:t>to guarantee </a:t>
            </a:r>
            <a:r>
              <a:rPr lang="en-US" sz="2400" dirty="0" smtClean="0">
                <a:latin typeface="+mj-lt"/>
              </a:rPr>
              <a:t>safety.</a:t>
            </a:r>
            <a:endParaRPr lang="en-US" sz="2400" dirty="0">
              <a:latin typeface="+mj-lt"/>
            </a:endParaRPr>
          </a:p>
          <a:p>
            <a:pPr marL="285750" indent="-285750">
              <a:buFont typeface="Arial" panose="020B0604020202020204" pitchFamily="34" charset="0"/>
              <a:buChar char="•"/>
            </a:pPr>
            <a:r>
              <a:rPr lang="en-US" sz="2400" dirty="0" smtClean="0">
                <a:latin typeface="+mj-lt"/>
              </a:rPr>
              <a:t>Planned extension </a:t>
            </a:r>
            <a:r>
              <a:rPr lang="en-US" sz="2400" dirty="0">
                <a:latin typeface="+mj-lt"/>
              </a:rPr>
              <a:t>to unmanned aerial vehicles (UAVs).</a:t>
            </a:r>
          </a:p>
          <a:p>
            <a:pPr marL="285750" indent="-285750">
              <a:buFont typeface="Arial" panose="020B0604020202020204" pitchFamily="34" charset="0"/>
              <a:buChar char="•"/>
            </a:pPr>
            <a:r>
              <a:rPr lang="en-US" sz="2400" dirty="0">
                <a:latin typeface="+mj-lt"/>
              </a:rPr>
              <a:t>Use Machine Learning techniques to estimate the delays and adapt the controller input accordingly.</a:t>
            </a:r>
          </a:p>
        </p:txBody>
      </p:sp>
      <p:sp>
        <p:nvSpPr>
          <p:cNvPr id="16" name="Text Placeholder 15"/>
          <p:cNvSpPr>
            <a:spLocks noGrp="1"/>
          </p:cNvSpPr>
          <p:nvPr>
            <p:ph type="body" sz="quarter" idx="150"/>
          </p:nvPr>
        </p:nvSpPr>
        <p:spPr>
          <a:xfrm>
            <a:off x="4373868" y="2143431"/>
            <a:ext cx="24162328" cy="805296"/>
          </a:xfrm>
        </p:spPr>
        <p:txBody>
          <a:bodyPr>
            <a:normAutofit fontScale="77500" lnSpcReduction="20000"/>
          </a:bodyPr>
          <a:lstStyle/>
          <a:p>
            <a:r>
              <a:rPr lang="en-US" dirty="0">
                <a:latin typeface="+mj-lt"/>
              </a:rPr>
              <a:t>Mahmoud Elnaggar</a:t>
            </a:r>
            <a:r>
              <a:rPr lang="en-US" baseline="30000" dirty="0">
                <a:latin typeface="+mj-lt"/>
              </a:rPr>
              <a:t>1</a:t>
            </a:r>
            <a:r>
              <a:rPr lang="en-US" dirty="0">
                <a:latin typeface="+mj-lt"/>
              </a:rPr>
              <a:t>, Jason D. Hiser</a:t>
            </a:r>
            <a:r>
              <a:rPr lang="en-US" baseline="30000" dirty="0">
                <a:latin typeface="+mj-lt"/>
              </a:rPr>
              <a:t>2</a:t>
            </a:r>
            <a:r>
              <a:rPr lang="en-US" dirty="0">
                <a:latin typeface="+mj-lt"/>
              </a:rPr>
              <a:t>, Tony X. Lin</a:t>
            </a:r>
            <a:r>
              <a:rPr lang="en-US" baseline="30000" dirty="0">
                <a:latin typeface="+mj-lt"/>
              </a:rPr>
              <a:t>3</a:t>
            </a:r>
            <a:r>
              <a:rPr lang="en-US" dirty="0">
                <a:latin typeface="+mj-lt"/>
              </a:rPr>
              <a:t>, Anh Nguyen-Tuong</a:t>
            </a:r>
            <a:r>
              <a:rPr lang="en-US" baseline="30000" dirty="0">
                <a:latin typeface="+mj-lt"/>
              </a:rPr>
              <a:t>2</a:t>
            </a:r>
            <a:r>
              <a:rPr lang="en-US" dirty="0">
                <a:latin typeface="+mj-lt"/>
              </a:rPr>
              <a:t>, Michele Co</a:t>
            </a:r>
            <a:r>
              <a:rPr lang="en-US" baseline="30000" dirty="0">
                <a:latin typeface="+mj-lt"/>
              </a:rPr>
              <a:t>2</a:t>
            </a:r>
            <a:r>
              <a:rPr lang="en-US" dirty="0">
                <a:latin typeface="+mj-lt"/>
              </a:rPr>
              <a:t>, Jack W. Davidson</a:t>
            </a:r>
            <a:r>
              <a:rPr lang="en-US" baseline="30000" dirty="0">
                <a:latin typeface="+mj-lt"/>
              </a:rPr>
              <a:t>2</a:t>
            </a:r>
            <a:r>
              <a:rPr lang="en-US" dirty="0">
                <a:latin typeface="+mj-lt"/>
              </a:rPr>
              <a:t>, and Nicola Bezzo</a:t>
            </a:r>
            <a:r>
              <a:rPr lang="en-US" baseline="30000" dirty="0">
                <a:latin typeface="+mj-lt"/>
              </a:rPr>
              <a:t>1,3</a:t>
            </a:r>
            <a:endParaRPr lang="en-US" dirty="0">
              <a:latin typeface="+mj-lt"/>
            </a:endParaRPr>
          </a:p>
          <a:p>
            <a:endParaRPr lang="en-US" dirty="0">
              <a:latin typeface="+mj-lt"/>
            </a:endParaRPr>
          </a:p>
        </p:txBody>
      </p:sp>
      <p:sp>
        <p:nvSpPr>
          <p:cNvPr id="17" name="Text Placeholder 16"/>
          <p:cNvSpPr>
            <a:spLocks noGrp="1"/>
          </p:cNvSpPr>
          <p:nvPr>
            <p:ph type="body" sz="quarter" idx="184"/>
          </p:nvPr>
        </p:nvSpPr>
        <p:spPr>
          <a:xfrm>
            <a:off x="4373868" y="2657476"/>
            <a:ext cx="24162328" cy="862062"/>
          </a:xfrm>
        </p:spPr>
        <p:txBody>
          <a:bodyPr>
            <a:normAutofit fontScale="92500" lnSpcReduction="20000"/>
          </a:bodyPr>
          <a:lstStyle/>
          <a:p>
            <a:r>
              <a:rPr lang="en-US" sz="2800" baseline="30000" dirty="0">
                <a:latin typeface="+mj-lt"/>
              </a:rPr>
              <a:t>1</a:t>
            </a:r>
            <a:r>
              <a:rPr lang="en-US" sz="2800" dirty="0">
                <a:latin typeface="+mj-lt"/>
              </a:rPr>
              <a:t>Department of Systems and Information Engineering, </a:t>
            </a:r>
            <a:r>
              <a:rPr lang="en-US" sz="2800" baseline="30000" dirty="0">
                <a:latin typeface="+mj-lt"/>
              </a:rPr>
              <a:t>2</a:t>
            </a:r>
            <a:r>
              <a:rPr lang="en-US" sz="2800" dirty="0">
                <a:latin typeface="+mj-lt"/>
              </a:rPr>
              <a:t>Department of Computer Science, </a:t>
            </a:r>
            <a:r>
              <a:rPr lang="en-US" sz="2800" baseline="30000" dirty="0">
                <a:latin typeface="+mj-lt"/>
              </a:rPr>
              <a:t>3</a:t>
            </a:r>
            <a:r>
              <a:rPr lang="en-US" sz="2800" dirty="0">
                <a:latin typeface="+mj-lt"/>
              </a:rPr>
              <a:t>Department of Electrical and Computer Engineering</a:t>
            </a:r>
          </a:p>
          <a:p>
            <a:r>
              <a:rPr lang="en-US" sz="2800" dirty="0">
                <a:latin typeface="+mj-lt"/>
              </a:rPr>
              <a:t>University of Virginia</a:t>
            </a:r>
          </a:p>
          <a:p>
            <a:endParaRPr lang="en-US" sz="2800" dirty="0">
              <a:latin typeface="+mj-lt"/>
            </a:endParaRPr>
          </a:p>
        </p:txBody>
      </p:sp>
      <p:sp>
        <p:nvSpPr>
          <p:cNvPr id="18" name="Text Placeholder 17"/>
          <p:cNvSpPr>
            <a:spLocks noGrp="1"/>
          </p:cNvSpPr>
          <p:nvPr>
            <p:ph type="body" sz="quarter" idx="185"/>
          </p:nvPr>
        </p:nvSpPr>
        <p:spPr>
          <a:xfrm>
            <a:off x="1367432" y="442637"/>
            <a:ext cx="30175200" cy="1452388"/>
          </a:xfrm>
        </p:spPr>
        <p:txBody>
          <a:bodyPr>
            <a:normAutofit/>
          </a:bodyPr>
          <a:lstStyle/>
          <a:p>
            <a:r>
              <a:rPr lang="en-US" sz="6000" dirty="0">
                <a:latin typeface="+mj-lt"/>
              </a:rPr>
              <a:t>Online Control Adaptation for Safe and Secure Autonomous Vehicle Operations</a:t>
            </a:r>
          </a:p>
        </p:txBody>
      </p:sp>
      <p:pic>
        <p:nvPicPr>
          <p:cNvPr id="20" name="Picture 19">
            <a:extLst>
              <a:ext uri="{FF2B5EF4-FFF2-40B4-BE49-F238E27FC236}">
                <a16:creationId xmlns:a16="http://schemas.microsoft.com/office/drawing/2014/main" xmlns="" id="{717F65D8-0077-40BE-AAC2-47E0655833B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4603" y="314325"/>
            <a:ext cx="1797097" cy="1831072"/>
          </a:xfrm>
          <a:prstGeom prst="rect">
            <a:avLst/>
          </a:prstGeom>
        </p:spPr>
      </p:pic>
      <p:pic>
        <p:nvPicPr>
          <p:cNvPr id="22" name="Picture 21">
            <a:extLst>
              <a:ext uri="{FF2B5EF4-FFF2-40B4-BE49-F238E27FC236}">
                <a16:creationId xmlns:a16="http://schemas.microsoft.com/office/drawing/2014/main" xmlns="" id="{AAD6EF39-D1FE-4CCE-A1D7-FBA7113678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468500" y="20011806"/>
            <a:ext cx="2831351" cy="1636023"/>
          </a:xfrm>
          <a:prstGeom prst="rect">
            <a:avLst/>
          </a:prstGeom>
        </p:spPr>
      </p:pic>
      <p:pic>
        <p:nvPicPr>
          <p:cNvPr id="24" name="Picture 23">
            <a:extLst>
              <a:ext uri="{FF2B5EF4-FFF2-40B4-BE49-F238E27FC236}">
                <a16:creationId xmlns:a16="http://schemas.microsoft.com/office/drawing/2014/main" xmlns="" id="{56311A83-4A4C-4FCE-A7A8-767635E54DB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674584" y="20026579"/>
            <a:ext cx="3555545" cy="1621250"/>
          </a:xfrm>
          <a:prstGeom prst="rect">
            <a:avLst/>
          </a:prstGeom>
        </p:spPr>
      </p:pic>
      <p:pic>
        <p:nvPicPr>
          <p:cNvPr id="25" name="Picture 24">
            <a:extLst>
              <a:ext uri="{FF2B5EF4-FFF2-40B4-BE49-F238E27FC236}">
                <a16:creationId xmlns:a16="http://schemas.microsoft.com/office/drawing/2014/main" xmlns="" id="{9BD09127-F037-4488-84FA-F885E847680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07558" y="4363933"/>
            <a:ext cx="5203086" cy="2742357"/>
          </a:xfrm>
          <a:prstGeom prst="rect">
            <a:avLst/>
          </a:prstGeom>
        </p:spPr>
      </p:pic>
      <p:pic>
        <p:nvPicPr>
          <p:cNvPr id="26" name="Picture 25">
            <a:extLst>
              <a:ext uri="{FF2B5EF4-FFF2-40B4-BE49-F238E27FC236}">
                <a16:creationId xmlns:a16="http://schemas.microsoft.com/office/drawing/2014/main" xmlns="" id="{4949B0D5-6C99-4F60-9E2E-E22DDF45FDB1}"/>
              </a:ext>
            </a:extLst>
          </p:cNvPr>
          <p:cNvPicPr>
            <a:picLocks noChangeAspect="1"/>
          </p:cNvPicPr>
          <p:nvPr/>
        </p:nvPicPr>
        <p:blipFill>
          <a:blip r:embed="rId8"/>
          <a:stretch>
            <a:fillRect/>
          </a:stretch>
        </p:blipFill>
        <p:spPr>
          <a:xfrm>
            <a:off x="1852308" y="9552470"/>
            <a:ext cx="3323982" cy="2397847"/>
          </a:xfrm>
          <a:prstGeom prst="rect">
            <a:avLst/>
          </a:prstGeom>
        </p:spPr>
      </p:pic>
      <p:pic>
        <p:nvPicPr>
          <p:cNvPr id="27" name="Picture 26">
            <a:extLst>
              <a:ext uri="{FF2B5EF4-FFF2-40B4-BE49-F238E27FC236}">
                <a16:creationId xmlns:a16="http://schemas.microsoft.com/office/drawing/2014/main" xmlns="" id="{C6426C3A-E0E4-456D-A82E-E1BD58476FE6}"/>
              </a:ext>
            </a:extLst>
          </p:cNvPr>
          <p:cNvPicPr>
            <a:picLocks noChangeAspect="1"/>
          </p:cNvPicPr>
          <p:nvPr/>
        </p:nvPicPr>
        <p:blipFill>
          <a:blip r:embed="rId9"/>
          <a:stretch>
            <a:fillRect/>
          </a:stretch>
        </p:blipFill>
        <p:spPr>
          <a:xfrm>
            <a:off x="5737414" y="9435729"/>
            <a:ext cx="3458346" cy="2463067"/>
          </a:xfrm>
          <a:prstGeom prst="rect">
            <a:avLst/>
          </a:prstGeom>
        </p:spPr>
      </p:pic>
      <p:pic>
        <p:nvPicPr>
          <p:cNvPr id="28" name="Picture 27">
            <a:extLst>
              <a:ext uri="{FF2B5EF4-FFF2-40B4-BE49-F238E27FC236}">
                <a16:creationId xmlns:a16="http://schemas.microsoft.com/office/drawing/2014/main" xmlns="" id="{55B6A41F-70CB-49AB-B3C9-E3C7CD0E0C23}"/>
              </a:ext>
            </a:extLst>
          </p:cNvPr>
          <p:cNvPicPr>
            <a:picLocks noChangeAspect="1"/>
          </p:cNvPicPr>
          <p:nvPr/>
        </p:nvPicPr>
        <p:blipFill>
          <a:blip r:embed="rId10"/>
          <a:stretch>
            <a:fillRect/>
          </a:stretch>
        </p:blipFill>
        <p:spPr>
          <a:xfrm>
            <a:off x="3781463" y="17283125"/>
            <a:ext cx="4037746" cy="2886800"/>
          </a:xfrm>
          <a:prstGeom prst="rect">
            <a:avLst/>
          </a:prstGeom>
        </p:spPr>
      </p:pic>
      <p:pic>
        <p:nvPicPr>
          <p:cNvPr id="29" name="Picture 28">
            <a:extLst>
              <a:ext uri="{FF2B5EF4-FFF2-40B4-BE49-F238E27FC236}">
                <a16:creationId xmlns:a16="http://schemas.microsoft.com/office/drawing/2014/main" xmlns="" id="{80CF3611-3902-4D33-8F66-997F404F1E60}"/>
              </a:ext>
            </a:extLst>
          </p:cNvPr>
          <p:cNvPicPr>
            <a:picLocks noChangeAspect="1"/>
          </p:cNvPicPr>
          <p:nvPr/>
        </p:nvPicPr>
        <p:blipFill>
          <a:blip r:embed="rId11"/>
          <a:stretch>
            <a:fillRect/>
          </a:stretch>
        </p:blipFill>
        <p:spPr>
          <a:xfrm>
            <a:off x="11787244" y="6788010"/>
            <a:ext cx="5156003" cy="903151"/>
          </a:xfrm>
          <a:prstGeom prst="rect">
            <a:avLst/>
          </a:prstGeom>
        </p:spPr>
      </p:pic>
      <p:pic>
        <p:nvPicPr>
          <p:cNvPr id="30" name="Picture 29">
            <a:extLst>
              <a:ext uri="{FF2B5EF4-FFF2-40B4-BE49-F238E27FC236}">
                <a16:creationId xmlns:a16="http://schemas.microsoft.com/office/drawing/2014/main" xmlns="" id="{EC55E314-61B4-487D-8557-51802CFBE447}"/>
              </a:ext>
            </a:extLst>
          </p:cNvPr>
          <p:cNvPicPr>
            <a:picLocks noChangeAspect="1"/>
          </p:cNvPicPr>
          <p:nvPr/>
        </p:nvPicPr>
        <p:blipFill>
          <a:blip r:embed="rId12"/>
          <a:stretch>
            <a:fillRect/>
          </a:stretch>
        </p:blipFill>
        <p:spPr>
          <a:xfrm>
            <a:off x="17424650" y="6585465"/>
            <a:ext cx="3619718" cy="1202054"/>
          </a:xfrm>
          <a:prstGeom prst="rect">
            <a:avLst/>
          </a:prstGeom>
        </p:spPr>
      </p:pic>
      <p:pic>
        <p:nvPicPr>
          <p:cNvPr id="31" name="Picture 30">
            <a:extLst>
              <a:ext uri="{FF2B5EF4-FFF2-40B4-BE49-F238E27FC236}">
                <a16:creationId xmlns:a16="http://schemas.microsoft.com/office/drawing/2014/main" xmlns="" id="{14C8858F-39EE-4575-B3DE-50227249F59F}"/>
              </a:ext>
            </a:extLst>
          </p:cNvPr>
          <p:cNvPicPr>
            <a:picLocks noChangeAspect="1"/>
          </p:cNvPicPr>
          <p:nvPr/>
        </p:nvPicPr>
        <p:blipFill>
          <a:blip r:embed="rId13"/>
          <a:stretch>
            <a:fillRect/>
          </a:stretch>
        </p:blipFill>
        <p:spPr>
          <a:xfrm>
            <a:off x="12840433" y="10374924"/>
            <a:ext cx="7167984" cy="1387560"/>
          </a:xfrm>
          <a:prstGeom prst="rect">
            <a:avLst/>
          </a:prstGeom>
        </p:spPr>
      </p:pic>
      <mc:AlternateContent xmlns:mc="http://schemas.openxmlformats.org/markup-compatibility/2006">
        <mc:Choice xmlns:a14="http://schemas.microsoft.com/office/drawing/2010/main" Requires="a14">
          <p:sp>
            <p:nvSpPr>
              <p:cNvPr id="32" name="Rectangle 31">
                <a:extLst>
                  <a:ext uri="{FF2B5EF4-FFF2-40B4-BE49-F238E27FC236}">
                    <a16:creationId xmlns:a16="http://schemas.microsoft.com/office/drawing/2014/main" xmlns="" id="{087602F8-20BF-4F5D-B0A6-6529536E7F98}"/>
                  </a:ext>
                </a:extLst>
              </p:cNvPr>
              <p:cNvSpPr/>
              <p:nvPr/>
            </p:nvSpPr>
            <p:spPr>
              <a:xfrm>
                <a:off x="11421685" y="11761399"/>
                <a:ext cx="10007880" cy="2308324"/>
              </a:xfrm>
              <a:prstGeom prst="rect">
                <a:avLst/>
              </a:prstGeom>
            </p:spPr>
            <p:txBody>
              <a:bodyPr wrap="square">
                <a:spAutoFit/>
              </a:bodyPr>
              <a:lstStyle/>
              <a:p>
                <a:pPr marL="342900" indent="-342900">
                  <a:buFont typeface="Arial" pitchFamily="34" charset="0"/>
                  <a:buChar char="•"/>
                </a:pPr>
                <a:r>
                  <a:rPr lang="en-US" sz="2400" dirty="0">
                    <a:latin typeface="+mj-lt"/>
                    <a:cs typeface="Times New Roman" panose="02020603050405020304" pitchFamily="18" charset="0"/>
                  </a:rPr>
                  <a:t>The delay is time varying and not known a priori.</a:t>
                </a:r>
              </a:p>
              <a:p>
                <a:pPr marL="342900" indent="-342900">
                  <a:buFont typeface="Arial" pitchFamily="34" charset="0"/>
                  <a:buChar char="•"/>
                </a:pPr>
                <a:r>
                  <a:rPr lang="en-US" sz="2400" dirty="0">
                    <a:latin typeface="+mj-lt"/>
                    <a:cs typeface="Times New Roman" panose="02020603050405020304" pitchFamily="18" charset="0"/>
                  </a:rPr>
                  <a:t>Estimation of the delay using exponential weighted moving average algorithm (EWMA).</a:t>
                </a:r>
              </a:p>
              <a:p>
                <a:endParaRPr lang="en-US" sz="2400" dirty="0">
                  <a:latin typeface="+mj-lt"/>
                  <a:cs typeface="Times New Roman" panose="02020603050405020304" pitchFamily="18" charset="0"/>
                </a:endParaRPr>
              </a:p>
              <a:p>
                <a:pPr marL="342900" indent="-342900">
                  <a:buFont typeface="Arial" pitchFamily="34" charset="0"/>
                  <a:buChar char="•"/>
                </a:pPr>
                <a:r>
                  <a:rPr lang="en-US" sz="2400" dirty="0">
                    <a:latin typeface="+mj-lt"/>
                  </a:rPr>
                  <a:t>Unsafe regions are inflated to construct the set </a:t>
                </a:r>
                <a14:m>
                  <m:oMath xmlns:m="http://schemas.openxmlformats.org/officeDocument/2006/math">
                    <m:r>
                      <a:rPr lang="en-US" sz="2400" i="1">
                        <a:latin typeface="Cambria Math" charset="0"/>
                      </a:rPr>
                      <m:t>𝑆</m:t>
                    </m:r>
                  </m:oMath>
                </a14:m>
                <a:r>
                  <a:rPr lang="en-US" sz="2400" dirty="0">
                    <a:latin typeface="+mj-lt"/>
                  </a:rPr>
                  <a:t> that </a:t>
                </a:r>
                <a:r>
                  <a:rPr lang="en-US" sz="2400" dirty="0" smtClean="0">
                    <a:latin typeface="+mj-lt"/>
                  </a:rPr>
                  <a:t>satisfies:</a:t>
                </a:r>
                <a:endParaRPr lang="en-US" sz="2400" dirty="0">
                  <a:latin typeface="+mj-lt"/>
                </a:endParaRPr>
              </a:p>
              <a:p>
                <a:pPr marL="342900" indent="-342900">
                  <a:buFont typeface="Arial" pitchFamily="34" charset="0"/>
                  <a:buChar char="•"/>
                </a:pPr>
                <a:endParaRPr lang="en-US" sz="2400" dirty="0">
                  <a:latin typeface="+mj-lt"/>
                  <a:cs typeface="Times New Roman" panose="02020603050405020304" pitchFamily="18" charset="0"/>
                </a:endParaRPr>
              </a:p>
            </p:txBody>
          </p:sp>
        </mc:Choice>
        <mc:Fallback>
          <p:sp>
            <p:nvSpPr>
              <p:cNvPr id="32" name="Rectangle 31">
                <a:extLst>
                  <a:ext uri="{FF2B5EF4-FFF2-40B4-BE49-F238E27FC236}">
                    <a16:creationId xmlns:a16="http://schemas.microsoft.com/office/drawing/2014/main" xmlns:a14="http://schemas.microsoft.com/office/drawing/2010/main" xmlns="" id="{087602F8-20BF-4F5D-B0A6-6529536E7F98}"/>
                  </a:ext>
                </a:extLst>
              </p:cNvPr>
              <p:cNvSpPr>
                <a:spLocks noRot="1" noChangeAspect="1" noMove="1" noResize="1" noEditPoints="1" noAdjustHandles="1" noChangeArrowheads="1" noChangeShapeType="1" noTextEdit="1"/>
              </p:cNvSpPr>
              <p:nvPr/>
            </p:nvSpPr>
            <p:spPr>
              <a:xfrm>
                <a:off x="11421685" y="11761399"/>
                <a:ext cx="10007880" cy="2308324"/>
              </a:xfrm>
              <a:prstGeom prst="rect">
                <a:avLst/>
              </a:prstGeom>
              <a:blipFill rotWithShape="0">
                <a:blip r:embed="rId14"/>
                <a:stretch>
                  <a:fillRect l="-853" t="-2111"/>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xmlns="" id="{27EAE69E-78B4-4535-8D79-1124A7FF96DE}"/>
              </a:ext>
            </a:extLst>
          </p:cNvPr>
          <p:cNvPicPr>
            <a:picLocks noChangeAspect="1"/>
          </p:cNvPicPr>
          <p:nvPr/>
        </p:nvPicPr>
        <p:blipFill>
          <a:blip r:embed="rId15"/>
          <a:stretch>
            <a:fillRect/>
          </a:stretch>
        </p:blipFill>
        <p:spPr>
          <a:xfrm>
            <a:off x="14437526" y="12763087"/>
            <a:ext cx="4910535" cy="447306"/>
          </a:xfrm>
          <a:prstGeom prst="rect">
            <a:avLst/>
          </a:prstGeom>
        </p:spPr>
      </p:pic>
      <p:pic>
        <p:nvPicPr>
          <p:cNvPr id="34" name="Picture 33">
            <a:extLst>
              <a:ext uri="{FF2B5EF4-FFF2-40B4-BE49-F238E27FC236}">
                <a16:creationId xmlns:a16="http://schemas.microsoft.com/office/drawing/2014/main" xmlns="" id="{5353BC2E-7BE3-4C82-94E6-44C810573965}"/>
              </a:ext>
            </a:extLst>
          </p:cNvPr>
          <p:cNvPicPr>
            <a:picLocks noChangeAspect="1"/>
          </p:cNvPicPr>
          <p:nvPr/>
        </p:nvPicPr>
        <p:blipFill>
          <a:blip r:embed="rId16"/>
          <a:stretch>
            <a:fillRect/>
          </a:stretch>
        </p:blipFill>
        <p:spPr>
          <a:xfrm>
            <a:off x="11471741" y="13801761"/>
            <a:ext cx="5970892" cy="532474"/>
          </a:xfrm>
          <a:prstGeom prst="rect">
            <a:avLst/>
          </a:prstGeom>
        </p:spPr>
      </p:pic>
      <p:pic>
        <p:nvPicPr>
          <p:cNvPr id="35" name="Picture 34">
            <a:extLst>
              <a:ext uri="{FF2B5EF4-FFF2-40B4-BE49-F238E27FC236}">
                <a16:creationId xmlns:a16="http://schemas.microsoft.com/office/drawing/2014/main" xmlns="" id="{62C90F92-E6E8-4D20-B06F-C4A6FBCC76DA}"/>
              </a:ext>
            </a:extLst>
          </p:cNvPr>
          <p:cNvPicPr>
            <a:picLocks noChangeAspect="1"/>
          </p:cNvPicPr>
          <p:nvPr/>
        </p:nvPicPr>
        <p:blipFill>
          <a:blip r:embed="rId17"/>
          <a:stretch>
            <a:fillRect/>
          </a:stretch>
        </p:blipFill>
        <p:spPr>
          <a:xfrm>
            <a:off x="13387938" y="14461881"/>
            <a:ext cx="5904690" cy="331892"/>
          </a:xfrm>
          <a:prstGeom prst="rect">
            <a:avLst/>
          </a:prstGeom>
        </p:spPr>
      </p:pic>
      <p:pic>
        <p:nvPicPr>
          <p:cNvPr id="36" name="Picture 35">
            <a:extLst>
              <a:ext uri="{FF2B5EF4-FFF2-40B4-BE49-F238E27FC236}">
                <a16:creationId xmlns:a16="http://schemas.microsoft.com/office/drawing/2014/main" xmlns="" id="{950E99FE-0025-49D1-8D80-47EBAD05235E}"/>
              </a:ext>
            </a:extLst>
          </p:cNvPr>
          <p:cNvPicPr>
            <a:picLocks noChangeAspect="1"/>
          </p:cNvPicPr>
          <p:nvPr/>
        </p:nvPicPr>
        <p:blipFill>
          <a:blip r:embed="rId18"/>
          <a:stretch>
            <a:fillRect/>
          </a:stretch>
        </p:blipFill>
        <p:spPr>
          <a:xfrm>
            <a:off x="18487599" y="13882255"/>
            <a:ext cx="3003942" cy="374261"/>
          </a:xfrm>
          <a:prstGeom prst="rect">
            <a:avLst/>
          </a:prstGeom>
        </p:spPr>
      </p:pic>
      <p:pic>
        <p:nvPicPr>
          <p:cNvPr id="37" name="Picture 36">
            <a:extLst>
              <a:ext uri="{FF2B5EF4-FFF2-40B4-BE49-F238E27FC236}">
                <a16:creationId xmlns:a16="http://schemas.microsoft.com/office/drawing/2014/main" xmlns="" id="{E20F3486-1850-42EB-BBA9-A929944180C0}"/>
              </a:ext>
            </a:extLst>
          </p:cNvPr>
          <p:cNvPicPr>
            <a:picLocks noChangeAspect="1"/>
          </p:cNvPicPr>
          <p:nvPr/>
        </p:nvPicPr>
        <p:blipFill>
          <a:blip r:embed="rId19"/>
          <a:stretch>
            <a:fillRect/>
          </a:stretch>
        </p:blipFill>
        <p:spPr>
          <a:xfrm>
            <a:off x="17724288" y="13911421"/>
            <a:ext cx="658019" cy="286829"/>
          </a:xfrm>
          <a:prstGeom prst="rect">
            <a:avLst/>
          </a:prstGeom>
        </p:spPr>
      </p:pic>
      <mc:AlternateContent xmlns:mc="http://schemas.openxmlformats.org/markup-compatibility/2006">
        <mc:Choice xmlns:a14="http://schemas.microsoft.com/office/drawing/2010/main" Requires="a14">
          <p:sp>
            <p:nvSpPr>
              <p:cNvPr id="39" name="Text Placeholder 6">
                <a:extLst>
                  <a:ext uri="{FF2B5EF4-FFF2-40B4-BE49-F238E27FC236}">
                    <a16:creationId xmlns:a16="http://schemas.microsoft.com/office/drawing/2014/main" xmlns="" id="{1DAB1BE5-B30D-40D0-B8E9-B2828DE2D8DD}"/>
                  </a:ext>
                </a:extLst>
              </p:cNvPr>
              <p:cNvSpPr txBox="1">
                <a:spLocks/>
              </p:cNvSpPr>
              <p:nvPr/>
            </p:nvSpPr>
            <p:spPr>
              <a:xfrm>
                <a:off x="11440280" y="14852550"/>
                <a:ext cx="10048874" cy="4519249"/>
              </a:xfrm>
              <a:prstGeom prst="rect">
                <a:avLst/>
              </a:prstGeom>
            </p:spPr>
            <p:txBody>
              <a:bodyPr wrap="square" lIns="163258" tIns="163258" rIns="163258" bIns="163258">
                <a:spAutoFit/>
              </a:bodyPr>
              <a:lstStyle>
                <a:lvl1pPr marL="0" indent="0" algn="l" defTabSz="3134552" rtl="0" eaLnBrk="1" latinLnBrk="0" hangingPunct="1">
                  <a:spcBef>
                    <a:spcPct val="20000"/>
                  </a:spcBef>
                  <a:buFont typeface="Arial"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1pPr>
                <a:lvl2pPr marL="1061176" indent="-408145" algn="l" defTabSz="3134552" rtl="0" eaLnBrk="1" latinLnBrk="0" hangingPunct="1">
                  <a:spcBef>
                    <a:spcPct val="20000"/>
                  </a:spcBef>
                  <a:buFont typeface="Arial" pitchFamily="34" charset="0"/>
                  <a:buChar char="–"/>
                  <a:defRPr sz="1800" kern="1200">
                    <a:solidFill>
                      <a:schemeClr val="tx1"/>
                    </a:solidFill>
                    <a:latin typeface="Trebuchet MS" pitchFamily="34" charset="0"/>
                    <a:ea typeface="+mn-ea"/>
                    <a:cs typeface="+mn-cs"/>
                  </a:defRPr>
                </a:lvl2pPr>
                <a:lvl3pPr marL="1469322" indent="-408145" algn="l" defTabSz="3134552" rtl="0" eaLnBrk="1" latinLnBrk="0" hangingPunct="1">
                  <a:spcBef>
                    <a:spcPct val="20000"/>
                  </a:spcBef>
                  <a:buFont typeface="Arial" pitchFamily="34" charset="0"/>
                  <a:buChar char="•"/>
                  <a:defRPr sz="1800" kern="1200">
                    <a:solidFill>
                      <a:schemeClr val="tx1"/>
                    </a:solidFill>
                    <a:latin typeface="Trebuchet MS" pitchFamily="34" charset="0"/>
                    <a:ea typeface="+mn-ea"/>
                    <a:cs typeface="+mn-cs"/>
                  </a:defRPr>
                </a:lvl3pPr>
                <a:lvl4pPr marL="1918281" indent="-448960" algn="l" defTabSz="3134552" rtl="0" eaLnBrk="1" latinLnBrk="0" hangingPunct="1">
                  <a:spcBef>
                    <a:spcPct val="20000"/>
                  </a:spcBef>
                  <a:buFont typeface="Arial" pitchFamily="34" charset="0"/>
                  <a:buChar char="–"/>
                  <a:defRPr sz="1800" kern="1200">
                    <a:solidFill>
                      <a:schemeClr val="tx1"/>
                    </a:solidFill>
                    <a:latin typeface="Trebuchet MS" pitchFamily="34" charset="0"/>
                    <a:ea typeface="+mn-ea"/>
                    <a:cs typeface="+mn-cs"/>
                  </a:defRPr>
                </a:lvl4pPr>
                <a:lvl5pPr marL="2244797" indent="-326516" algn="l" defTabSz="3134552" rtl="0" eaLnBrk="1" latinLnBrk="0" hangingPunct="1">
                  <a:spcBef>
                    <a:spcPct val="20000"/>
                  </a:spcBef>
                  <a:buFont typeface="Arial" pitchFamily="34" charset="0"/>
                  <a:buChar char="»"/>
                  <a:defRPr sz="1800" kern="1200">
                    <a:solidFill>
                      <a:schemeClr val="tx1"/>
                    </a:solidFill>
                    <a:latin typeface="Trebuchet MS" pitchFamily="34" charset="0"/>
                    <a:ea typeface="+mn-ea"/>
                    <a:cs typeface="+mn-cs"/>
                  </a:defRPr>
                </a:lvl5pPr>
                <a:lvl6pPr marL="8620020"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6pPr>
                <a:lvl7pPr marL="10187296"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7pPr>
                <a:lvl8pPr marL="11754573"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8pPr>
                <a:lvl9pPr marL="13321849"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9pPr>
              </a:lstStyle>
              <a:p>
                <a:pPr marL="342900" indent="-342900">
                  <a:buFont typeface="Arial" panose="020B0604020202020204" pitchFamily="34" charset="0"/>
                  <a:buChar char="•"/>
                </a:pPr>
                <a:r>
                  <a:rPr lang="en-US" sz="2400" b="1" u="sng" dirty="0" smtClean="0">
                    <a:latin typeface="+mj-lt"/>
                  </a:rPr>
                  <a:t>Risk-based approach</a:t>
                </a:r>
                <a:r>
                  <a:rPr lang="en-US" sz="2400" dirty="0">
                    <a:latin typeface="+mj-lt"/>
                  </a:rPr>
                  <a:t>: </a:t>
                </a:r>
              </a:p>
              <a:p>
                <a:pPr marL="1404076" lvl="1" indent="-342900">
                  <a:buFont typeface="+mj-lt"/>
                  <a:buAutoNum type="arabicPeriod"/>
                </a:pPr>
                <a:r>
                  <a:rPr lang="en-US" sz="2400" dirty="0">
                    <a:latin typeface="+mj-lt"/>
                    <a:cs typeface="Times New Roman" panose="02020603050405020304" pitchFamily="18" charset="0"/>
                  </a:rPr>
                  <a:t>MPC is used to compute a controller input </a:t>
                </a:r>
                <a14:m>
                  <m:oMath xmlns:m="http://schemas.openxmlformats.org/officeDocument/2006/math">
                    <m:sSub>
                      <m:sSubPr>
                        <m:ctrlPr>
                          <a:rPr lang="en-US" sz="2400" i="1" smtClean="0">
                            <a:latin typeface="Cambria Math" charset="0"/>
                          </a:rPr>
                        </m:ctrlPr>
                      </m:sSubPr>
                      <m:e>
                        <m:r>
                          <a:rPr lang="en-US" sz="2400" i="1" smtClean="0">
                            <a:latin typeface="Cambria Math" charset="0"/>
                          </a:rPr>
                          <m:t>𝑢</m:t>
                        </m:r>
                      </m:e>
                      <m:sub>
                        <m:r>
                          <a:rPr lang="en-US" sz="2400" i="1" smtClean="0">
                            <a:latin typeface="Cambria Math" charset="0"/>
                          </a:rPr>
                          <m:t>𝑚𝑎𝑥</m:t>
                        </m:r>
                      </m:sub>
                    </m:sSub>
                  </m:oMath>
                </a14:m>
                <a:r>
                  <a:rPr lang="en-US" sz="2400" dirty="0">
                    <a:latin typeface="+mj-lt"/>
                    <a:cs typeface="Times New Roman" panose="02020603050405020304" pitchFamily="18" charset="0"/>
                  </a:rPr>
                  <a:t> considering maximum delay </a:t>
                </a:r>
                <a14:m>
                  <m:oMath xmlns:m="http://schemas.openxmlformats.org/officeDocument/2006/math">
                    <m:sSub>
                      <m:sSubPr>
                        <m:ctrlPr>
                          <a:rPr lang="en-US" sz="2400" i="1">
                            <a:latin typeface="Cambria Math" charset="0"/>
                          </a:rPr>
                        </m:ctrlPr>
                      </m:sSubPr>
                      <m:e>
                        <m:r>
                          <a:rPr lang="en-US" sz="2400" i="1">
                            <a:latin typeface="Cambria Math" charset="0"/>
                          </a:rPr>
                          <m:t>𝛿</m:t>
                        </m:r>
                      </m:e>
                      <m:sub>
                        <m:r>
                          <a:rPr lang="en-US" sz="2400" i="1">
                            <a:latin typeface="Cambria Math" charset="0"/>
                          </a:rPr>
                          <m:t>𝑚𝑎𝑥</m:t>
                        </m:r>
                      </m:sub>
                    </m:sSub>
                  </m:oMath>
                </a14:m>
                <a:r>
                  <a:rPr lang="en-US" sz="2400" dirty="0">
                    <a:latin typeface="+mj-lt"/>
                    <a:cs typeface="Times New Roman" panose="02020603050405020304" pitchFamily="18" charset="0"/>
                  </a:rPr>
                  <a:t>. </a:t>
                </a:r>
              </a:p>
              <a:p>
                <a:pPr marL="1404076" lvl="1" indent="-342900">
                  <a:buFont typeface="+mj-lt"/>
                  <a:buAutoNum type="arabicPeriod"/>
                </a:pPr>
                <a:r>
                  <a:rPr lang="en-US" sz="2400" dirty="0" smtClean="0">
                    <a:latin typeface="+mj-lt"/>
                    <a:cs typeface="Times New Roman" panose="02020603050405020304" pitchFamily="18" charset="0"/>
                  </a:rPr>
                  <a:t>Computation of risk </a:t>
                </a:r>
                <a:r>
                  <a:rPr lang="en-US" sz="2400" dirty="0">
                    <a:latin typeface="+mj-lt"/>
                    <a:cs typeface="Times New Roman" panose="02020603050405020304" pitchFamily="18" charset="0"/>
                  </a:rPr>
                  <a:t>factor </a:t>
                </a:r>
                <a14:m>
                  <m:oMath xmlns:m="http://schemas.openxmlformats.org/officeDocument/2006/math">
                    <m:r>
                      <a:rPr lang="en-US" sz="2400" i="1" smtClean="0">
                        <a:latin typeface="Cambria Math" charset="0"/>
                      </a:rPr>
                      <m:t>𝑟</m:t>
                    </m:r>
                    <m:r>
                      <a:rPr lang="en-US" sz="2400" i="1" smtClean="0">
                        <a:latin typeface="Cambria Math" charset="0"/>
                      </a:rPr>
                      <m:t> </m:t>
                    </m:r>
                  </m:oMath>
                </a14:m>
                <a:r>
                  <a:rPr lang="en-US" sz="2400" dirty="0">
                    <a:latin typeface="+mj-lt"/>
                    <a:cs typeface="Times New Roman" panose="02020603050405020304" pitchFamily="18" charset="0"/>
                  </a:rPr>
                  <a:t>that indicates the accuracy of the last estimated delay.</a:t>
                </a:r>
              </a:p>
              <a:p>
                <a:pPr marL="1404076" lvl="1" indent="-342900">
                  <a:buFont typeface="+mj-lt"/>
                  <a:buAutoNum type="arabicPeriod"/>
                </a:pPr>
                <a:endParaRPr lang="en-US" sz="2400" dirty="0">
                  <a:latin typeface="+mj-lt"/>
                  <a:cs typeface="Times New Roman" panose="02020603050405020304" pitchFamily="18" charset="0"/>
                </a:endParaRPr>
              </a:p>
              <a:p>
                <a:pPr marL="1404076" lvl="1" indent="-342900">
                  <a:buFont typeface="+mj-lt"/>
                  <a:buAutoNum type="arabicPeriod"/>
                </a:pPr>
                <a:r>
                  <a:rPr lang="en-US" sz="2400" dirty="0">
                    <a:latin typeface="+mj-lt"/>
                    <a:cs typeface="Times New Roman" panose="02020603050405020304" pitchFamily="18" charset="0"/>
                  </a:rPr>
                  <a:t>Finally, the adapted controller input</a:t>
                </a:r>
                <a14:m>
                  <m:oMath xmlns:m="http://schemas.openxmlformats.org/officeDocument/2006/math">
                    <m:r>
                      <a:rPr lang="en-US" sz="2400" smtClean="0">
                        <a:latin typeface="Cambria Math" charset="0"/>
                      </a:rPr>
                      <m:t> </m:t>
                    </m:r>
                    <m:acc>
                      <m:accPr>
                        <m:chr m:val="̂"/>
                        <m:ctrlPr>
                          <a:rPr lang="en-US" sz="2400" i="1" smtClean="0">
                            <a:latin typeface="Cambria Math" charset="0"/>
                          </a:rPr>
                        </m:ctrlPr>
                      </m:accPr>
                      <m:e>
                        <m:r>
                          <a:rPr lang="en-US" sz="2400" b="0" i="1" smtClean="0">
                            <a:latin typeface="Cambria Math" charset="0"/>
                          </a:rPr>
                          <m:t>𝑢</m:t>
                        </m:r>
                      </m:e>
                    </m:acc>
                    <m:r>
                      <a:rPr lang="en-US" sz="2400" i="1" smtClean="0">
                        <a:latin typeface="Cambria Math" charset="0"/>
                      </a:rPr>
                      <m:t>(</m:t>
                    </m:r>
                    <m:r>
                      <a:rPr lang="en-US" sz="2400" i="1" smtClean="0">
                        <a:latin typeface="Cambria Math" charset="0"/>
                      </a:rPr>
                      <m:t>𝑘</m:t>
                    </m:r>
                    <m:r>
                      <a:rPr lang="en-US" sz="2400" i="1" smtClean="0">
                        <a:latin typeface="Cambria Math" charset="0"/>
                      </a:rPr>
                      <m:t>)</m:t>
                    </m:r>
                  </m:oMath>
                </a14:m>
                <a:r>
                  <a:rPr lang="en-US" sz="2400" dirty="0">
                    <a:latin typeface="+mj-lt"/>
                    <a:cs typeface="Times New Roman" panose="02020603050405020304" pitchFamily="18" charset="0"/>
                  </a:rPr>
                  <a:t> is applied to the AV.</a:t>
                </a:r>
                <a:endParaRPr lang="en-US" sz="2400" dirty="0">
                  <a:latin typeface="+mj-lt"/>
                </a:endParaRPr>
              </a:p>
              <a:p>
                <a:pPr marL="342900" indent="-342900">
                  <a:buFont typeface="Arial" pitchFamily="34" charset="0"/>
                  <a:buChar char="•"/>
                </a:pPr>
                <a:endParaRPr lang="en-US" sz="2400" dirty="0">
                  <a:latin typeface="+mj-lt"/>
                </a:endParaRPr>
              </a:p>
              <a:p>
                <a:pPr marL="342900" indent="-342900">
                  <a:buFont typeface="Arial" pitchFamily="34" charset="0"/>
                  <a:buChar char="•"/>
                </a:pPr>
                <a:r>
                  <a:rPr lang="en-US" sz="2400" dirty="0">
                    <a:latin typeface="+mj-lt"/>
                  </a:rPr>
                  <a:t>If the state of the AV lies inside the inflated region, the algorithm generates the conservative control input</a:t>
                </a:r>
                <a:endParaRPr lang="ar-EG" sz="2400" dirty="0">
                  <a:latin typeface="+mj-lt"/>
                </a:endParaRPr>
              </a:p>
            </p:txBody>
          </p:sp>
        </mc:Choice>
        <mc:Fallback>
          <p:sp>
            <p:nvSpPr>
              <p:cNvPr id="39" name="Text Placeholder 6">
                <a:extLst>
                  <a:ext uri="{FF2B5EF4-FFF2-40B4-BE49-F238E27FC236}">
                    <a16:creationId xmlns:a16="http://schemas.microsoft.com/office/drawing/2014/main" xmlns:a14="http://schemas.microsoft.com/office/drawing/2010/main" xmlns="" id="{1DAB1BE5-B30D-40D0-B8E9-B2828DE2D8DD}"/>
                  </a:ext>
                </a:extLst>
              </p:cNvPr>
              <p:cNvSpPr txBox="1">
                <a:spLocks noRot="1" noChangeAspect="1" noMove="1" noResize="1" noEditPoints="1" noAdjustHandles="1" noChangeArrowheads="1" noChangeShapeType="1" noTextEdit="1"/>
              </p:cNvSpPr>
              <p:nvPr/>
            </p:nvSpPr>
            <p:spPr>
              <a:xfrm>
                <a:off x="11440280" y="14852550"/>
                <a:ext cx="10048874" cy="4519249"/>
              </a:xfrm>
              <a:prstGeom prst="rect">
                <a:avLst/>
              </a:prstGeom>
              <a:blipFill rotWithShape="0">
                <a:blip r:embed="rId20"/>
                <a:stretch>
                  <a:fillRect l="-121" r="-485"/>
                </a:stretch>
              </a:blipFill>
            </p:spPr>
            <p:txBody>
              <a:bodyPr/>
              <a:lstStyle/>
              <a:p>
                <a:r>
                  <a:rPr lang="en-US">
                    <a:noFill/>
                  </a:rPr>
                  <a:t> </a:t>
                </a:r>
              </a:p>
            </p:txBody>
          </p:sp>
        </mc:Fallback>
      </mc:AlternateContent>
      <p:pic>
        <p:nvPicPr>
          <p:cNvPr id="40" name="Picture 39">
            <a:extLst>
              <a:ext uri="{FF2B5EF4-FFF2-40B4-BE49-F238E27FC236}">
                <a16:creationId xmlns:a16="http://schemas.microsoft.com/office/drawing/2014/main" xmlns="" id="{5AE199B2-12A3-4DE2-B7E2-883DC5EC3A5C}"/>
              </a:ext>
            </a:extLst>
          </p:cNvPr>
          <p:cNvPicPr>
            <a:picLocks noChangeAspect="1"/>
          </p:cNvPicPr>
          <p:nvPr/>
        </p:nvPicPr>
        <p:blipFill>
          <a:blip r:embed="rId21"/>
          <a:stretch>
            <a:fillRect/>
          </a:stretch>
        </p:blipFill>
        <p:spPr>
          <a:xfrm>
            <a:off x="15187274" y="16611895"/>
            <a:ext cx="3662509" cy="910979"/>
          </a:xfrm>
          <a:prstGeom prst="rect">
            <a:avLst/>
          </a:prstGeom>
        </p:spPr>
      </p:pic>
      <p:pic>
        <p:nvPicPr>
          <p:cNvPr id="41" name="Picture 40">
            <a:extLst>
              <a:ext uri="{FF2B5EF4-FFF2-40B4-BE49-F238E27FC236}">
                <a16:creationId xmlns:a16="http://schemas.microsoft.com/office/drawing/2014/main" xmlns="" id="{4500563E-5C38-4272-8C61-D5AA5313544E}"/>
              </a:ext>
            </a:extLst>
          </p:cNvPr>
          <p:cNvPicPr>
            <a:picLocks noChangeAspect="1"/>
          </p:cNvPicPr>
          <p:nvPr/>
        </p:nvPicPr>
        <p:blipFill>
          <a:blip r:embed="rId22"/>
          <a:stretch>
            <a:fillRect/>
          </a:stretch>
        </p:blipFill>
        <p:spPr>
          <a:xfrm>
            <a:off x="13265627" y="17885763"/>
            <a:ext cx="2764955" cy="514554"/>
          </a:xfrm>
          <a:prstGeom prst="rect">
            <a:avLst/>
          </a:prstGeom>
        </p:spPr>
      </p:pic>
      <p:pic>
        <p:nvPicPr>
          <p:cNvPr id="42" name="Picture 41">
            <a:extLst>
              <a:ext uri="{FF2B5EF4-FFF2-40B4-BE49-F238E27FC236}">
                <a16:creationId xmlns:a16="http://schemas.microsoft.com/office/drawing/2014/main" xmlns="" id="{59ADD550-8769-4DB8-A1E9-7F6DD91498F8}"/>
              </a:ext>
            </a:extLst>
          </p:cNvPr>
          <p:cNvPicPr>
            <a:picLocks noChangeAspect="1"/>
          </p:cNvPicPr>
          <p:nvPr/>
        </p:nvPicPr>
        <p:blipFill>
          <a:blip r:embed="rId23"/>
          <a:stretch>
            <a:fillRect/>
          </a:stretch>
        </p:blipFill>
        <p:spPr>
          <a:xfrm>
            <a:off x="16446500" y="17984376"/>
            <a:ext cx="2315130" cy="363158"/>
          </a:xfrm>
          <a:prstGeom prst="rect">
            <a:avLst/>
          </a:prstGeom>
        </p:spPr>
      </p:pic>
      <p:pic>
        <p:nvPicPr>
          <p:cNvPr id="43" name="Picture 42">
            <a:extLst>
              <a:ext uri="{FF2B5EF4-FFF2-40B4-BE49-F238E27FC236}">
                <a16:creationId xmlns:a16="http://schemas.microsoft.com/office/drawing/2014/main" xmlns="" id="{0FC232D3-B9DC-4F4C-8D90-F59F627423F1}"/>
              </a:ext>
            </a:extLst>
          </p:cNvPr>
          <p:cNvPicPr>
            <a:picLocks noChangeAspect="1"/>
          </p:cNvPicPr>
          <p:nvPr/>
        </p:nvPicPr>
        <p:blipFill>
          <a:blip r:embed="rId24"/>
          <a:stretch>
            <a:fillRect/>
          </a:stretch>
        </p:blipFill>
        <p:spPr>
          <a:xfrm>
            <a:off x="15053940" y="19306069"/>
            <a:ext cx="3022476" cy="342848"/>
          </a:xfrm>
          <a:prstGeom prst="rect">
            <a:avLst/>
          </a:prstGeom>
        </p:spPr>
      </p:pic>
      <p:pic>
        <p:nvPicPr>
          <p:cNvPr id="44" name="Picture 43">
            <a:extLst>
              <a:ext uri="{FF2B5EF4-FFF2-40B4-BE49-F238E27FC236}">
                <a16:creationId xmlns:a16="http://schemas.microsoft.com/office/drawing/2014/main" xmlns="" id="{4D428820-8168-43B4-A9F9-145E09CF65BE}"/>
              </a:ext>
            </a:extLst>
          </p:cNvPr>
          <p:cNvPicPr>
            <a:picLocks noChangeAspect="1"/>
          </p:cNvPicPr>
          <p:nvPr/>
        </p:nvPicPr>
        <p:blipFill rotWithShape="1">
          <a:blip r:embed="rId25"/>
          <a:srcRect l="1121" r="1845"/>
          <a:stretch/>
        </p:blipFill>
        <p:spPr>
          <a:xfrm>
            <a:off x="22144415" y="6059700"/>
            <a:ext cx="9918833" cy="2359461"/>
          </a:xfrm>
          <a:prstGeom prst="rect">
            <a:avLst/>
          </a:prstGeom>
        </p:spPr>
      </p:pic>
      <p:graphicFrame>
        <p:nvGraphicFramePr>
          <p:cNvPr id="45" name="Table 44">
            <a:extLst>
              <a:ext uri="{FF2B5EF4-FFF2-40B4-BE49-F238E27FC236}">
                <a16:creationId xmlns:a16="http://schemas.microsoft.com/office/drawing/2014/main" xmlns="" id="{3C77A42E-835E-4934-8247-2D42F8A02D4F}"/>
              </a:ext>
            </a:extLst>
          </p:cNvPr>
          <p:cNvGraphicFramePr>
            <a:graphicFrameLocks noGrp="1"/>
          </p:cNvGraphicFramePr>
          <p:nvPr>
            <p:extLst>
              <p:ext uri="{D42A27DB-BD31-4B8C-83A1-F6EECF244321}">
                <p14:modId xmlns:p14="http://schemas.microsoft.com/office/powerpoint/2010/main" val="3633679359"/>
              </p:ext>
            </p:extLst>
          </p:nvPr>
        </p:nvGraphicFramePr>
        <p:xfrm>
          <a:off x="22368360" y="8752276"/>
          <a:ext cx="9216878" cy="1423952"/>
        </p:xfrm>
        <a:graphic>
          <a:graphicData uri="http://schemas.openxmlformats.org/drawingml/2006/table">
            <a:tbl>
              <a:tblPr firstRow="1" bandRow="1">
                <a:tableStyleId>{5C22544A-7EE6-4342-B048-85BDC9FD1C3A}</a:tableStyleId>
              </a:tblPr>
              <a:tblGrid>
                <a:gridCol w="4612526">
                  <a:extLst>
                    <a:ext uri="{9D8B030D-6E8A-4147-A177-3AD203B41FA5}">
                      <a16:colId xmlns:a16="http://schemas.microsoft.com/office/drawing/2014/main" xmlns="" val="1895027629"/>
                    </a:ext>
                  </a:extLst>
                </a:gridCol>
                <a:gridCol w="4604352">
                  <a:extLst>
                    <a:ext uri="{9D8B030D-6E8A-4147-A177-3AD203B41FA5}">
                      <a16:colId xmlns:a16="http://schemas.microsoft.com/office/drawing/2014/main" xmlns="" val="3660175351"/>
                    </a:ext>
                  </a:extLst>
                </a:gridCol>
              </a:tblGrid>
              <a:tr h="0">
                <a:tc>
                  <a:txBody>
                    <a:bodyPr/>
                    <a:lstStyle/>
                    <a:p>
                      <a:pPr algn="ctr"/>
                      <a:r>
                        <a:rPr lang="en-US" sz="1800" b="1" i="0" u="none" strike="noStrike" kern="1200" baseline="0" dirty="0">
                          <a:solidFill>
                            <a:schemeClr val="lt1"/>
                          </a:solidFill>
                          <a:latin typeface="+mn-lt"/>
                          <a:ea typeface="+mn-ea"/>
                          <a:cs typeface="+mn-cs"/>
                        </a:rPr>
                        <a:t>Scenario</a:t>
                      </a:r>
                    </a:p>
                  </a:txBody>
                  <a:tcPr marL="81666" marR="81666" marT="40834" marB="40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388900" rtl="0" eaLnBrk="1" fontAlgn="auto" latinLnBrk="0" hangingPunct="1">
                        <a:lnSpc>
                          <a:spcPct val="100000"/>
                        </a:lnSpc>
                        <a:spcBef>
                          <a:spcPts val="0"/>
                        </a:spcBef>
                        <a:spcAft>
                          <a:spcPts val="0"/>
                        </a:spcAft>
                        <a:buClrTx/>
                        <a:buSzTx/>
                        <a:buFontTx/>
                        <a:buNone/>
                        <a:tabLst/>
                        <a:defRPr/>
                      </a:pPr>
                      <a:r>
                        <a:rPr lang="en-US" sz="1800" b="1" i="0" u="none" strike="noStrike" kern="1200" baseline="0" dirty="0">
                          <a:solidFill>
                            <a:schemeClr val="lt1"/>
                          </a:solidFill>
                          <a:latin typeface="+mn-lt"/>
                          <a:ea typeface="+mn-ea"/>
                          <a:cs typeface="+mn-cs"/>
                        </a:rPr>
                        <a:t>Task Execution Time(s)</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70860805"/>
                  </a:ext>
                </a:extLst>
              </a:tr>
              <a:tr h="327929">
                <a:tc>
                  <a:txBody>
                    <a:bodyPr/>
                    <a:lstStyle/>
                    <a:p>
                      <a:pPr algn="ctr"/>
                      <a:r>
                        <a:rPr lang="en-US" sz="1800" b="0" i="0" u="none" strike="noStrike" kern="1200" baseline="0" dirty="0">
                          <a:solidFill>
                            <a:schemeClr val="tx1"/>
                          </a:solidFill>
                          <a:latin typeface="+mn-lt"/>
                          <a:ea typeface="+mn-ea"/>
                          <a:cs typeface="+mn-cs"/>
                        </a:rPr>
                        <a:t>No overhead </a:t>
                      </a:r>
                      <a:endParaRPr lang="en-US" sz="1800" dirty="0">
                        <a:solidFill>
                          <a:schemeClr val="tx1"/>
                        </a:solidFill>
                      </a:endParaRPr>
                    </a:p>
                  </a:txBody>
                  <a:tcPr marL="81666" marR="81666" marT="40834" marB="40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3889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6.3</a:t>
                      </a:r>
                    </a:p>
                  </a:txBody>
                  <a:tcPr marL="81666" marR="81666" marT="40834" marB="40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962478704"/>
                  </a:ext>
                </a:extLst>
              </a:tr>
              <a:tr h="327929">
                <a:tc>
                  <a:txBody>
                    <a:bodyPr/>
                    <a:lstStyle/>
                    <a:p>
                      <a:pPr algn="ctr"/>
                      <a:r>
                        <a:rPr lang="en-US" sz="1800" b="0" i="0" u="none" strike="noStrike" kern="1200" baseline="0" dirty="0">
                          <a:solidFill>
                            <a:schemeClr val="tx1"/>
                          </a:solidFill>
                          <a:latin typeface="+mn-lt"/>
                          <a:ea typeface="+mn-ea"/>
                          <a:cs typeface="+mn-cs"/>
                        </a:rPr>
                        <a:t>Overhead + conservative controller </a:t>
                      </a:r>
                      <a:endParaRPr lang="en-US" sz="1800" dirty="0">
                        <a:solidFill>
                          <a:schemeClr val="tx1"/>
                        </a:solidFill>
                      </a:endParaRPr>
                    </a:p>
                  </a:txBody>
                  <a:tcPr marL="81666" marR="81666" marT="40834" marB="40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b="0" i="0" u="none" strike="noStrike" kern="1200" baseline="0" dirty="0">
                          <a:solidFill>
                            <a:schemeClr val="tx1"/>
                          </a:solidFill>
                          <a:latin typeface="+mn-lt"/>
                          <a:ea typeface="+mn-ea"/>
                          <a:cs typeface="+mn-cs"/>
                        </a:rPr>
                        <a:t>43.4</a:t>
                      </a:r>
                      <a:endParaRPr lang="en-US" sz="1800" dirty="0">
                        <a:solidFill>
                          <a:schemeClr val="tx1"/>
                        </a:solidFill>
                      </a:endParaRPr>
                    </a:p>
                  </a:txBody>
                  <a:tcPr marL="81666" marR="81666" marT="40834" marB="40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50040991"/>
                  </a:ext>
                </a:extLst>
              </a:tr>
              <a:tr h="327929">
                <a:tc>
                  <a:txBody>
                    <a:bodyPr/>
                    <a:lstStyle/>
                    <a:p>
                      <a:pPr algn="ctr"/>
                      <a:r>
                        <a:rPr lang="en-US" sz="1800" b="0" i="0" u="none" strike="noStrike" kern="1200" baseline="0" dirty="0">
                          <a:solidFill>
                            <a:schemeClr val="tx1"/>
                          </a:solidFill>
                          <a:latin typeface="+mn-lt"/>
                          <a:ea typeface="+mn-ea"/>
                          <a:cs typeface="+mn-cs"/>
                        </a:rPr>
                        <a:t>Overhead + online adaptation </a:t>
                      </a:r>
                      <a:endParaRPr lang="en-US" sz="1800" dirty="0">
                        <a:solidFill>
                          <a:schemeClr val="tx1"/>
                        </a:solidFill>
                      </a:endParaRPr>
                    </a:p>
                  </a:txBody>
                  <a:tcPr marL="81666" marR="81666" marT="40834" marB="40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43889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18.1</a:t>
                      </a:r>
                      <a:endParaRPr lang="en-US" sz="1800" dirty="0">
                        <a:solidFill>
                          <a:schemeClr val="tx1"/>
                        </a:solidFill>
                      </a:endParaRPr>
                    </a:p>
                  </a:txBody>
                  <a:tcPr marL="81666" marR="81666" marT="40834" marB="4083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884262427"/>
                  </a:ext>
                </a:extLst>
              </a:tr>
            </a:tbl>
          </a:graphicData>
        </a:graphic>
      </p:graphicFrame>
      <p:pic>
        <p:nvPicPr>
          <p:cNvPr id="46" name="Picture 45">
            <a:extLst>
              <a:ext uri="{FF2B5EF4-FFF2-40B4-BE49-F238E27FC236}">
                <a16:creationId xmlns:a16="http://schemas.microsoft.com/office/drawing/2014/main" xmlns="" id="{D9D74B86-22AD-4DBA-808A-A0F3389287F8}"/>
              </a:ext>
            </a:extLst>
          </p:cNvPr>
          <p:cNvPicPr>
            <a:picLocks noChangeAspect="1"/>
          </p:cNvPicPr>
          <p:nvPr/>
        </p:nvPicPr>
        <p:blipFill rotWithShape="1">
          <a:blip r:embed="rId26"/>
          <a:srcRect t="3103"/>
          <a:stretch/>
        </p:blipFill>
        <p:spPr>
          <a:xfrm>
            <a:off x="24143915" y="11538636"/>
            <a:ext cx="5375302" cy="1357926"/>
          </a:xfrm>
          <a:prstGeom prst="rect">
            <a:avLst/>
          </a:prstGeom>
        </p:spPr>
      </p:pic>
      <p:graphicFrame>
        <p:nvGraphicFramePr>
          <p:cNvPr id="48" name="Table 47">
            <a:extLst>
              <a:ext uri="{FF2B5EF4-FFF2-40B4-BE49-F238E27FC236}">
                <a16:creationId xmlns:a16="http://schemas.microsoft.com/office/drawing/2014/main" xmlns="" id="{29B33522-A2BE-49F8-8216-6B51E25C91E7}"/>
              </a:ext>
            </a:extLst>
          </p:cNvPr>
          <p:cNvGraphicFramePr>
            <a:graphicFrameLocks noGrp="1"/>
          </p:cNvGraphicFramePr>
          <p:nvPr>
            <p:extLst>
              <p:ext uri="{D42A27DB-BD31-4B8C-83A1-F6EECF244321}">
                <p14:modId xmlns:p14="http://schemas.microsoft.com/office/powerpoint/2010/main" val="3210122665"/>
              </p:ext>
            </p:extLst>
          </p:nvPr>
        </p:nvGraphicFramePr>
        <p:xfrm>
          <a:off x="22462766" y="13019744"/>
          <a:ext cx="9216878" cy="1060519"/>
        </p:xfrm>
        <a:graphic>
          <a:graphicData uri="http://schemas.openxmlformats.org/drawingml/2006/table">
            <a:tbl>
              <a:tblPr firstRow="1" bandRow="1">
                <a:tableStyleId>{5C22544A-7EE6-4342-B048-85BDC9FD1C3A}</a:tableStyleId>
              </a:tblPr>
              <a:tblGrid>
                <a:gridCol w="3073281">
                  <a:extLst>
                    <a:ext uri="{9D8B030D-6E8A-4147-A177-3AD203B41FA5}">
                      <a16:colId xmlns:a16="http://schemas.microsoft.com/office/drawing/2014/main" xmlns="" val="1895027629"/>
                    </a:ext>
                  </a:extLst>
                </a:gridCol>
                <a:gridCol w="3073281">
                  <a:extLst>
                    <a:ext uri="{9D8B030D-6E8A-4147-A177-3AD203B41FA5}">
                      <a16:colId xmlns:a16="http://schemas.microsoft.com/office/drawing/2014/main" xmlns="" val="2482140226"/>
                    </a:ext>
                  </a:extLst>
                </a:gridCol>
                <a:gridCol w="3070316">
                  <a:extLst>
                    <a:ext uri="{9D8B030D-6E8A-4147-A177-3AD203B41FA5}">
                      <a16:colId xmlns:a16="http://schemas.microsoft.com/office/drawing/2014/main" xmlns="" val="3660175351"/>
                    </a:ext>
                  </a:extLst>
                </a:gridCol>
              </a:tblGrid>
              <a:tr h="301690">
                <a:tc>
                  <a:txBody>
                    <a:bodyPr/>
                    <a:lstStyle/>
                    <a:p>
                      <a:pPr algn="ctr"/>
                      <a:r>
                        <a:rPr lang="en-US" sz="1800" b="1" i="0" u="none" strike="noStrike" kern="1200" baseline="0" dirty="0">
                          <a:solidFill>
                            <a:schemeClr val="lt1"/>
                          </a:solidFill>
                          <a:latin typeface="+mn-lt"/>
                          <a:ea typeface="+mn-ea"/>
                          <a:cs typeface="+mn-cs"/>
                        </a:rPr>
                        <a:t>Type of overhead</a:t>
                      </a:r>
                    </a:p>
                  </a:txBody>
                  <a:tcPr marL="69226" marR="69226" marT="34614" marB="346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i="1" u="none" strike="noStrike" kern="1200" baseline="0" dirty="0" err="1">
                          <a:solidFill>
                            <a:schemeClr val="lt1"/>
                          </a:solidFill>
                          <a:latin typeface="+mn-lt"/>
                          <a:ea typeface="+mn-ea"/>
                          <a:cs typeface="+mn-cs"/>
                        </a:rPr>
                        <a:t>Slam_gmapping</a:t>
                      </a:r>
                      <a:endParaRPr lang="en-US" sz="1800" b="1" i="1" u="none" strike="noStrike" kern="1200" baseline="0" dirty="0">
                        <a:solidFill>
                          <a:schemeClr val="lt1"/>
                        </a:solidFill>
                        <a:latin typeface="+mn-lt"/>
                        <a:ea typeface="+mn-ea"/>
                        <a:cs typeface="+mn-cs"/>
                      </a:endParaRPr>
                    </a:p>
                  </a:txBody>
                  <a:tcPr marL="69226" marR="69226" marT="34614" marB="346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388900" rtl="0" eaLnBrk="1" fontAlgn="auto" latinLnBrk="0" hangingPunct="1">
                        <a:lnSpc>
                          <a:spcPct val="100000"/>
                        </a:lnSpc>
                        <a:spcBef>
                          <a:spcPts val="0"/>
                        </a:spcBef>
                        <a:spcAft>
                          <a:spcPts val="0"/>
                        </a:spcAft>
                        <a:buClrTx/>
                        <a:buSzTx/>
                        <a:buFontTx/>
                        <a:buNone/>
                        <a:tabLst/>
                        <a:defRPr/>
                      </a:pPr>
                      <a:r>
                        <a:rPr lang="en-US" sz="1800" b="1" i="1" u="none" strike="noStrike" kern="1200" baseline="0" dirty="0" err="1">
                          <a:solidFill>
                            <a:schemeClr val="lt1"/>
                          </a:solidFill>
                          <a:latin typeface="+mn-lt"/>
                          <a:ea typeface="+mn-ea"/>
                          <a:cs typeface="+mn-cs"/>
                        </a:rPr>
                        <a:t>Move_base</a:t>
                      </a:r>
                      <a:endParaRPr lang="en-US" sz="1800" b="1" i="1" u="none" strike="noStrike" kern="1200" baseline="0" dirty="0">
                        <a:solidFill>
                          <a:schemeClr val="lt1"/>
                        </a:solidFill>
                        <a:latin typeface="+mn-lt"/>
                        <a:ea typeface="+mn-ea"/>
                        <a:cs typeface="+mn-cs"/>
                      </a:endParaRPr>
                    </a:p>
                  </a:txBody>
                  <a:tcPr marL="69226" marR="69226" marT="34614" marB="346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70860805"/>
                  </a:ext>
                </a:extLst>
              </a:tr>
              <a:tr h="301690">
                <a:tc>
                  <a:txBody>
                    <a:bodyPr/>
                    <a:lstStyle/>
                    <a:p>
                      <a:pPr algn="ctr"/>
                      <a:r>
                        <a:rPr lang="en-US" sz="1800" b="0" i="0" u="none" strike="noStrike" kern="1200" baseline="0" dirty="0">
                          <a:solidFill>
                            <a:schemeClr val="tx1"/>
                          </a:solidFill>
                          <a:latin typeface="+mn-lt"/>
                          <a:ea typeface="+mn-ea"/>
                          <a:cs typeface="+mn-cs"/>
                        </a:rPr>
                        <a:t>CPU load</a:t>
                      </a:r>
                      <a:endParaRPr lang="en-US" sz="1800" dirty="0">
                        <a:solidFill>
                          <a:schemeClr val="tx1"/>
                        </a:solidFill>
                      </a:endParaRPr>
                    </a:p>
                  </a:txBody>
                  <a:tcPr marL="69226" marR="69226" marT="34614" marB="346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0" i="0" u="none" strike="noStrike" kern="1200" baseline="0" dirty="0">
                          <a:solidFill>
                            <a:schemeClr val="dk1"/>
                          </a:solidFill>
                          <a:latin typeface="+mn-lt"/>
                          <a:ea typeface="+mn-ea"/>
                          <a:cs typeface="+mn-cs"/>
                        </a:rPr>
                        <a:t>17.8%</a:t>
                      </a:r>
                      <a:endParaRPr lang="en-US" sz="1800" dirty="0">
                        <a:solidFill>
                          <a:schemeClr val="tx1"/>
                        </a:solidFill>
                      </a:endParaRPr>
                    </a:p>
                  </a:txBody>
                  <a:tcPr marL="69226" marR="69226" marT="34614" marB="346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388900" rtl="0" eaLnBrk="1" fontAlgn="auto" latinLnBrk="0" hangingPunct="1">
                        <a:lnSpc>
                          <a:spcPct val="100000"/>
                        </a:lnSpc>
                        <a:spcBef>
                          <a:spcPts val="0"/>
                        </a:spcBef>
                        <a:spcAft>
                          <a:spcPts val="0"/>
                        </a:spcAft>
                        <a:buClrTx/>
                        <a:buSzTx/>
                        <a:buFontTx/>
                        <a:buNone/>
                        <a:tabLst/>
                        <a:defRPr/>
                      </a:pPr>
                      <a:r>
                        <a:rPr lang="en-US" sz="1800" b="0" i="0" u="none" strike="noStrike" kern="1200" baseline="0" dirty="0">
                          <a:solidFill>
                            <a:schemeClr val="tx1"/>
                          </a:solidFill>
                          <a:latin typeface="+mn-lt"/>
                          <a:ea typeface="+mn-ea"/>
                          <a:cs typeface="+mn-cs"/>
                        </a:rPr>
                        <a:t>12.5%</a:t>
                      </a:r>
                    </a:p>
                  </a:txBody>
                  <a:tcPr marL="69226" marR="69226" marT="34614" marB="346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962478704"/>
                  </a:ext>
                </a:extLst>
              </a:tr>
              <a:tr h="373423">
                <a:tc>
                  <a:txBody>
                    <a:bodyPr/>
                    <a:lstStyle/>
                    <a:p>
                      <a:pPr algn="ctr"/>
                      <a:r>
                        <a:rPr lang="en-US" sz="1800" b="0" i="0" u="none" strike="noStrike" kern="1200" baseline="0" dirty="0">
                          <a:solidFill>
                            <a:schemeClr val="tx1"/>
                          </a:solidFill>
                          <a:latin typeface="+mn-lt"/>
                          <a:ea typeface="+mn-ea"/>
                          <a:cs typeface="+mn-cs"/>
                        </a:rPr>
                        <a:t>Memory consumption</a:t>
                      </a:r>
                      <a:endParaRPr lang="en-US" sz="1800" dirty="0">
                        <a:solidFill>
                          <a:schemeClr val="tx1"/>
                        </a:solidFill>
                      </a:endParaRPr>
                    </a:p>
                  </a:txBody>
                  <a:tcPr marL="69226" marR="69226" marT="34614" marB="346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0" i="0" u="none" strike="noStrike" kern="1200" baseline="0" dirty="0">
                          <a:solidFill>
                            <a:schemeClr val="dk1"/>
                          </a:solidFill>
                          <a:latin typeface="+mn-lt"/>
                          <a:ea typeface="+mn-ea"/>
                          <a:cs typeface="+mn-cs"/>
                        </a:rPr>
                        <a:t>3.0%</a:t>
                      </a:r>
                      <a:endParaRPr lang="en-US" sz="1800" dirty="0">
                        <a:solidFill>
                          <a:schemeClr val="tx1"/>
                        </a:solidFill>
                      </a:endParaRPr>
                    </a:p>
                  </a:txBody>
                  <a:tcPr marL="69226" marR="69226" marT="34614" marB="346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0" i="0" u="none" strike="noStrike" kern="1200" baseline="0" dirty="0">
                          <a:solidFill>
                            <a:schemeClr val="dk1"/>
                          </a:solidFill>
                          <a:latin typeface="+mn-lt"/>
                          <a:ea typeface="+mn-ea"/>
                          <a:cs typeface="+mn-cs"/>
                        </a:rPr>
                        <a:t>2.56%</a:t>
                      </a:r>
                      <a:endParaRPr lang="en-US" sz="1800" dirty="0">
                        <a:solidFill>
                          <a:schemeClr val="tx1"/>
                        </a:solidFill>
                      </a:endParaRPr>
                    </a:p>
                  </a:txBody>
                  <a:tcPr marL="69226" marR="69226" marT="34614" marB="346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350040991"/>
                  </a:ext>
                </a:extLst>
              </a:tr>
            </a:tbl>
          </a:graphicData>
        </a:graphic>
      </p:graphicFrame>
      <p:pic>
        <p:nvPicPr>
          <p:cNvPr id="49" name="Picture 48">
            <a:extLst>
              <a:ext uri="{FF2B5EF4-FFF2-40B4-BE49-F238E27FC236}">
                <a16:creationId xmlns:a16="http://schemas.microsoft.com/office/drawing/2014/main" xmlns="" id="{AEB371CC-9E48-4C24-BD0C-90BDA67C90AC}"/>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3434638" y="4066895"/>
            <a:ext cx="7356131" cy="1567285"/>
          </a:xfrm>
          <a:prstGeom prst="rect">
            <a:avLst/>
          </a:prstGeom>
        </p:spPr>
      </p:pic>
      <p:pic>
        <p:nvPicPr>
          <p:cNvPr id="50" name="Picture 49">
            <a:extLst>
              <a:ext uri="{FF2B5EF4-FFF2-40B4-BE49-F238E27FC236}">
                <a16:creationId xmlns:a16="http://schemas.microsoft.com/office/drawing/2014/main" xmlns="" id="{4D5C8C28-2813-4AA0-9B4D-2DFC6F832F59}"/>
              </a:ext>
            </a:extLst>
          </p:cNvPr>
          <p:cNvPicPr>
            <a:picLocks noChangeAspect="1"/>
          </p:cNvPicPr>
          <p:nvPr/>
        </p:nvPicPr>
        <p:blipFill>
          <a:blip r:embed="rId28"/>
          <a:stretch>
            <a:fillRect/>
          </a:stretch>
        </p:blipFill>
        <p:spPr>
          <a:xfrm>
            <a:off x="22388917" y="15462641"/>
            <a:ext cx="4516048" cy="2020862"/>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51" name="Picture 50">
            <a:extLst>
              <a:ext uri="{FF2B5EF4-FFF2-40B4-BE49-F238E27FC236}">
                <a16:creationId xmlns:a16="http://schemas.microsoft.com/office/drawing/2014/main" xmlns="" id="{36696632-CE53-41F1-8701-BD136FB0BC54}"/>
              </a:ext>
            </a:extLst>
          </p:cNvPr>
          <p:cNvPicPr>
            <a:picLocks noChangeAspect="1"/>
          </p:cNvPicPr>
          <p:nvPr/>
        </p:nvPicPr>
        <p:blipFill>
          <a:blip r:embed="rId29"/>
          <a:stretch>
            <a:fillRect/>
          </a:stretch>
        </p:blipFill>
        <p:spPr>
          <a:xfrm>
            <a:off x="27251560" y="15405442"/>
            <a:ext cx="4537922" cy="2084882"/>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12" name="TextBox 11"/>
          <p:cNvSpPr txBox="1"/>
          <p:nvPr/>
        </p:nvSpPr>
        <p:spPr>
          <a:xfrm>
            <a:off x="29328404" y="373307"/>
            <a:ext cx="3961485" cy="1446550"/>
          </a:xfrm>
          <a:prstGeom prst="rect">
            <a:avLst/>
          </a:prstGeom>
          <a:noFill/>
          <a:effectLst>
            <a:glow rad="127000">
              <a:schemeClr val="accent1">
                <a:alpha val="40000"/>
              </a:schemeClr>
            </a:glow>
          </a:effectLst>
        </p:spPr>
        <p:txBody>
          <a:bodyPr wrap="square" rtlCol="0">
            <a:spAutoFit/>
          </a:bodyPr>
          <a:lstStyle/>
          <a:p>
            <a:r>
              <a:rPr lang="en-US" sz="8800" b="1" dirty="0">
                <a:effectLst>
                  <a:glow rad="215900">
                    <a:schemeClr val="bg1">
                      <a:alpha val="40000"/>
                    </a:schemeClr>
                  </a:glow>
                </a:effectLst>
                <a:latin typeface="+mj-lt"/>
                <a:cs typeface="Times New Roman" panose="02020603050405020304" pitchFamily="18" charset="0"/>
              </a:rPr>
              <a:t>AHS’17</a:t>
            </a:r>
          </a:p>
        </p:txBody>
      </p:sp>
      <p:sp>
        <p:nvSpPr>
          <p:cNvPr id="47" name="Text Placeholder 9">
            <a:extLst>
              <a:ext uri="{FF2B5EF4-FFF2-40B4-BE49-F238E27FC236}">
                <a16:creationId xmlns:a16="http://schemas.microsoft.com/office/drawing/2014/main" xmlns="" id="{DE9F1513-3836-474C-9D00-82200A85CC41}"/>
              </a:ext>
            </a:extLst>
          </p:cNvPr>
          <p:cNvSpPr txBox="1">
            <a:spLocks/>
          </p:cNvSpPr>
          <p:nvPr/>
        </p:nvSpPr>
        <p:spPr>
          <a:xfrm>
            <a:off x="22072624" y="10103505"/>
            <a:ext cx="10182022" cy="624326"/>
          </a:xfrm>
          <a:prstGeom prst="rect">
            <a:avLst/>
          </a:prstGeom>
          <a:noFill/>
        </p:spPr>
        <p:txBody>
          <a:bodyPr wrap="square" lIns="65304" tIns="65304" rIns="65304" bIns="65304" anchor="ctr" anchorCtr="0">
            <a:spAutoFit/>
          </a:bodyPr>
          <a:lstStyle>
            <a:lvl1pPr marL="0" indent="0" algn="ctr" defTabSz="3134552" rtl="0" eaLnBrk="1" latinLnBrk="0" hangingPunct="1">
              <a:spcBef>
                <a:spcPct val="20000"/>
              </a:spcBef>
              <a:buFont typeface="Arial" pitchFamily="34" charset="0"/>
              <a:buNone/>
              <a:defRPr sz="2600" b="1" u="sng" kern="1200" baseline="0">
                <a:solidFill>
                  <a:schemeClr val="tx1"/>
                </a:solidFill>
                <a:latin typeface="+mn-lt"/>
                <a:ea typeface="+mn-ea"/>
                <a:cs typeface="+mn-cs"/>
              </a:defRPr>
            </a:lvl1pPr>
            <a:lvl2pPr marL="2546824" indent="-979547" algn="l" defTabSz="3134552" rtl="0" eaLnBrk="1" latinLnBrk="0" hangingPunct="1">
              <a:spcBef>
                <a:spcPct val="20000"/>
              </a:spcBef>
              <a:buFont typeface="Arial" pitchFamily="34" charset="0"/>
              <a:buChar char="–"/>
              <a:defRPr sz="9600" kern="1200">
                <a:solidFill>
                  <a:schemeClr val="tx1"/>
                </a:solidFill>
                <a:latin typeface="+mn-lt"/>
                <a:ea typeface="+mn-ea"/>
                <a:cs typeface="+mn-cs"/>
              </a:defRPr>
            </a:lvl2pPr>
            <a:lvl3pPr marL="3918191" indent="-783639" algn="l" defTabSz="3134552" rtl="0" eaLnBrk="1" latinLnBrk="0" hangingPunct="1">
              <a:spcBef>
                <a:spcPct val="20000"/>
              </a:spcBef>
              <a:buFont typeface="Arial" pitchFamily="34" charset="0"/>
              <a:buChar char="•"/>
              <a:defRPr sz="8300" kern="1200">
                <a:solidFill>
                  <a:schemeClr val="tx1"/>
                </a:solidFill>
                <a:latin typeface="+mn-lt"/>
                <a:ea typeface="+mn-ea"/>
                <a:cs typeface="+mn-cs"/>
              </a:defRPr>
            </a:lvl3pPr>
            <a:lvl4pPr marL="5485468"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4pPr>
            <a:lvl5pPr marL="7052744"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5pPr>
            <a:lvl6pPr marL="8620020"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6pPr>
            <a:lvl7pPr marL="10187296"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7pPr>
            <a:lvl8pPr marL="11754573"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8pPr>
            <a:lvl9pPr marL="13321849"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9pPr>
          </a:lstStyle>
          <a:p>
            <a:r>
              <a:rPr lang="en-US" sz="3200" dirty="0">
                <a:latin typeface="+mj-lt"/>
              </a:rPr>
              <a:t>EXPERIMENTS</a:t>
            </a:r>
          </a:p>
        </p:txBody>
      </p:sp>
      <p:sp>
        <p:nvSpPr>
          <p:cNvPr id="19" name="Rectangle 18">
            <a:extLst>
              <a:ext uri="{FF2B5EF4-FFF2-40B4-BE49-F238E27FC236}">
                <a16:creationId xmlns:a16="http://schemas.microsoft.com/office/drawing/2014/main" xmlns="" id="{8A4B49DD-7059-425A-AF02-A227E2E2B730}"/>
              </a:ext>
            </a:extLst>
          </p:cNvPr>
          <p:cNvSpPr/>
          <p:nvPr/>
        </p:nvSpPr>
        <p:spPr>
          <a:xfrm>
            <a:off x="23475278" y="17596858"/>
            <a:ext cx="2262525" cy="400110"/>
          </a:xfrm>
          <a:prstGeom prst="rect">
            <a:avLst/>
          </a:prstGeom>
        </p:spPr>
        <p:txBody>
          <a:bodyPr wrap="square">
            <a:spAutoFit/>
          </a:bodyPr>
          <a:lstStyle/>
          <a:p>
            <a:r>
              <a:rPr lang="en-US" sz="2000" dirty="0"/>
              <a:t>Without Adaptation</a:t>
            </a:r>
          </a:p>
        </p:txBody>
      </p:sp>
      <p:sp>
        <p:nvSpPr>
          <p:cNvPr id="52" name="Rectangle 51">
            <a:extLst>
              <a:ext uri="{FF2B5EF4-FFF2-40B4-BE49-F238E27FC236}">
                <a16:creationId xmlns:a16="http://schemas.microsoft.com/office/drawing/2014/main" xmlns="" id="{51E3C8B8-FB37-4216-B2F0-1CBEED37891E}"/>
              </a:ext>
            </a:extLst>
          </p:cNvPr>
          <p:cNvSpPr/>
          <p:nvPr/>
        </p:nvSpPr>
        <p:spPr>
          <a:xfrm>
            <a:off x="28527021" y="17584266"/>
            <a:ext cx="1984391" cy="400110"/>
          </a:xfrm>
          <a:prstGeom prst="rect">
            <a:avLst/>
          </a:prstGeom>
        </p:spPr>
        <p:txBody>
          <a:bodyPr wrap="square">
            <a:spAutoFit/>
          </a:bodyPr>
          <a:lstStyle/>
          <a:p>
            <a:r>
              <a:rPr lang="en-US" sz="2000" dirty="0"/>
              <a:t>With Adaptation</a:t>
            </a:r>
          </a:p>
        </p:txBody>
      </p:sp>
      <p:sp>
        <p:nvSpPr>
          <p:cNvPr id="53" name="Text Placeholder 10">
            <a:extLst>
              <a:ext uri="{FF2B5EF4-FFF2-40B4-BE49-F238E27FC236}">
                <a16:creationId xmlns:a16="http://schemas.microsoft.com/office/drawing/2014/main" xmlns="" id="{2FCAA8AF-2E0A-4966-BBDA-06DDA07C4BF8}"/>
              </a:ext>
            </a:extLst>
          </p:cNvPr>
          <p:cNvSpPr txBox="1">
            <a:spLocks/>
          </p:cNvSpPr>
          <p:nvPr/>
        </p:nvSpPr>
        <p:spPr>
          <a:xfrm>
            <a:off x="24877461" y="5511053"/>
            <a:ext cx="4717168" cy="606704"/>
          </a:xfrm>
          <a:prstGeom prst="rect">
            <a:avLst/>
          </a:prstGeom>
        </p:spPr>
        <p:txBody>
          <a:bodyPr wrap="square" lIns="163258" tIns="163258" rIns="163258" bIns="163258">
            <a:spAutoFit/>
          </a:bodyPr>
          <a:lstStyle>
            <a:lvl1pPr marL="0" indent="0" algn="l" defTabSz="3134552" rtl="0" eaLnBrk="1" latinLnBrk="0" hangingPunct="1">
              <a:spcBef>
                <a:spcPct val="20000"/>
              </a:spcBef>
              <a:buFont typeface="Arial"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1pPr>
            <a:lvl2pPr marL="1061176" indent="-408145" algn="l" defTabSz="3134552" rtl="0" eaLnBrk="1" latinLnBrk="0" hangingPunct="1">
              <a:spcBef>
                <a:spcPct val="20000"/>
              </a:spcBef>
              <a:buFont typeface="Arial" pitchFamily="34" charset="0"/>
              <a:buChar char="–"/>
              <a:defRPr sz="1800" kern="1200">
                <a:solidFill>
                  <a:schemeClr val="tx1"/>
                </a:solidFill>
                <a:latin typeface="Trebuchet MS" pitchFamily="34" charset="0"/>
                <a:ea typeface="+mn-ea"/>
                <a:cs typeface="+mn-cs"/>
              </a:defRPr>
            </a:lvl2pPr>
            <a:lvl3pPr marL="1469322" indent="-408145" algn="l" defTabSz="3134552" rtl="0" eaLnBrk="1" latinLnBrk="0" hangingPunct="1">
              <a:spcBef>
                <a:spcPct val="20000"/>
              </a:spcBef>
              <a:buFont typeface="Arial" pitchFamily="34" charset="0"/>
              <a:buChar char="•"/>
              <a:defRPr sz="1800" kern="1200">
                <a:solidFill>
                  <a:schemeClr val="tx1"/>
                </a:solidFill>
                <a:latin typeface="Trebuchet MS" pitchFamily="34" charset="0"/>
                <a:ea typeface="+mn-ea"/>
                <a:cs typeface="+mn-cs"/>
              </a:defRPr>
            </a:lvl3pPr>
            <a:lvl4pPr marL="1918281" indent="-448960" algn="l" defTabSz="3134552" rtl="0" eaLnBrk="1" latinLnBrk="0" hangingPunct="1">
              <a:spcBef>
                <a:spcPct val="20000"/>
              </a:spcBef>
              <a:buFont typeface="Arial" pitchFamily="34" charset="0"/>
              <a:buChar char="–"/>
              <a:defRPr sz="1800" kern="1200">
                <a:solidFill>
                  <a:schemeClr val="tx1"/>
                </a:solidFill>
                <a:latin typeface="Trebuchet MS" pitchFamily="34" charset="0"/>
                <a:ea typeface="+mn-ea"/>
                <a:cs typeface="+mn-cs"/>
              </a:defRPr>
            </a:lvl4pPr>
            <a:lvl5pPr marL="2244797" indent="-326516" algn="l" defTabSz="3134552" rtl="0" eaLnBrk="1" latinLnBrk="0" hangingPunct="1">
              <a:spcBef>
                <a:spcPct val="20000"/>
              </a:spcBef>
              <a:buFont typeface="Arial" pitchFamily="34" charset="0"/>
              <a:buChar char="»"/>
              <a:defRPr sz="1800" kern="1200">
                <a:solidFill>
                  <a:schemeClr val="tx1"/>
                </a:solidFill>
                <a:latin typeface="Trebuchet MS" pitchFamily="34" charset="0"/>
                <a:ea typeface="+mn-ea"/>
                <a:cs typeface="+mn-cs"/>
              </a:defRPr>
            </a:lvl5pPr>
            <a:lvl6pPr marL="8620020"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6pPr>
            <a:lvl7pPr marL="10187296"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7pPr>
            <a:lvl8pPr marL="11754573"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8pPr>
            <a:lvl9pPr marL="13321849" indent="-783639" algn="l" defTabSz="3134552" rtl="0" eaLnBrk="1" latinLnBrk="0" hangingPunct="1">
              <a:spcBef>
                <a:spcPct val="20000"/>
              </a:spcBef>
              <a:buFont typeface="Arial" pitchFamily="34" charset="0"/>
              <a:buChar char="•"/>
              <a:defRPr sz="6900" kern="1200">
                <a:solidFill>
                  <a:schemeClr val="tx1"/>
                </a:solidFill>
                <a:latin typeface="+mn-lt"/>
                <a:ea typeface="+mn-ea"/>
                <a:cs typeface="+mn-cs"/>
              </a:defRPr>
            </a:lvl9pPr>
          </a:lstStyle>
          <a:p>
            <a:r>
              <a:rPr lang="en-US" dirty="0">
                <a:latin typeface="+mj-lt"/>
              </a:rPr>
              <a:t>Imposing cyclic controller runtime overheads</a:t>
            </a:r>
          </a:p>
        </p:txBody>
      </p:sp>
      <p:sp>
        <p:nvSpPr>
          <p:cNvPr id="23" name="Rectangle 22">
            <a:extLst>
              <a:ext uri="{FF2B5EF4-FFF2-40B4-BE49-F238E27FC236}">
                <a16:creationId xmlns:a16="http://schemas.microsoft.com/office/drawing/2014/main" xmlns="" id="{C689E354-6397-487C-9CD3-8D0276706746}"/>
              </a:ext>
            </a:extLst>
          </p:cNvPr>
          <p:cNvSpPr/>
          <p:nvPr/>
        </p:nvSpPr>
        <p:spPr>
          <a:xfrm>
            <a:off x="1219426" y="20136741"/>
            <a:ext cx="16459200" cy="369332"/>
          </a:xfrm>
          <a:prstGeom prst="rect">
            <a:avLst/>
          </a:prstGeom>
        </p:spPr>
        <p:txBody>
          <a:bodyPr>
            <a:spAutoFit/>
          </a:bodyPr>
          <a:lstStyle/>
          <a:p>
            <a:r>
              <a:rPr lang="en-US" sz="1800" baseline="30000" dirty="0">
                <a:cs typeface="Times New Roman" panose="02020603050405020304" pitchFamily="18" charset="0"/>
              </a:rPr>
              <a:t>1</a:t>
            </a:r>
            <a:r>
              <a:rPr lang="en-US" sz="1800" dirty="0">
                <a:latin typeface="+mj-lt"/>
              </a:rPr>
              <a:t>M. Co, et al., “Double helix and raven: A system for cyber fault tolerance and recovery”, CISRC ’16.</a:t>
            </a:r>
          </a:p>
        </p:txBody>
      </p:sp>
    </p:spTree>
    <p:extLst>
      <p:ext uri="{BB962C8B-B14F-4D97-AF65-F5344CB8AC3E}">
        <p14:creationId xmlns:p14="http://schemas.microsoft.com/office/powerpoint/2010/main" val="2212419635"/>
      </p:ext>
    </p:extLst>
  </p:cSld>
  <p:clrMapOvr>
    <a:masterClrMapping/>
  </p:clrMapOvr>
</p:sld>
</file>

<file path=ppt/theme/theme1.xml><?xml version="1.0" encoding="utf-8"?>
<a:theme xmlns:a="http://schemas.openxmlformats.org/drawingml/2006/main" name="1_Classic 3 Columns">
  <a:themeElements>
    <a:clrScheme name="Custom 9">
      <a:dk1>
        <a:srgbClr val="2F5496"/>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8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Classic - Wide Cent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w="9525">
          <a:solidFill>
            <a:schemeClr val="tx1"/>
          </a:solidFill>
          <a:miter lim="800000"/>
          <a:headEnd/>
          <a:tailEnd/>
        </a:ln>
        <a:effectLst/>
      </a:spPr>
      <a:bodyPr wrap="none" lIns="65304" tIns="32651" rIns="65304" bIns="32651" anchor="ctr"/>
      <a:lstStyle>
        <a:defPPr>
          <a:defRPr dirty="0"/>
        </a:defPPr>
      </a:lstStyle>
    </a:spDef>
    <a:txDef>
      <a:spPr>
        <a:noFill/>
      </a:spPr>
      <a:bodyPr wrap="square" rtlCol="0">
        <a:spAutoFit/>
      </a:bodyPr>
      <a:lstStyle>
        <a:defPPr>
          <a:defRPr sz="18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PosterPresentations.com-48x72-Template</Template>
  <TotalTime>3521</TotalTime>
  <Words>749</Words>
  <Application>Microsoft Macintosh PowerPoint</Application>
  <PresentationFormat>Custom</PresentationFormat>
  <Paragraphs>102</Paragraphs>
  <Slides>1</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vt:i4>
      </vt:variant>
    </vt:vector>
  </HeadingPairs>
  <TitlesOfParts>
    <vt:vector size="9" baseType="lpstr">
      <vt:lpstr>Calibri</vt:lpstr>
      <vt:lpstr>Cambria Math</vt:lpstr>
      <vt:lpstr>Mangal</vt:lpstr>
      <vt:lpstr>Times New Roman</vt:lpstr>
      <vt:lpstr>Trebuchet MS</vt:lpstr>
      <vt:lpstr>Arial</vt:lpstr>
      <vt:lpstr>1_Classic 3 Columns</vt:lpstr>
      <vt:lpstr>Classic - Wide Center</vt:lpstr>
      <vt:lpstr>PowerPoint Presentation</vt:lpstr>
    </vt:vector>
  </TitlesOfParts>
  <Company>Hewlett-Packard Company</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Nicola Bezzo</cp:lastModifiedBy>
  <cp:revision>74</cp:revision>
  <dcterms:created xsi:type="dcterms:W3CDTF">2012-02-09T21:09:21Z</dcterms:created>
  <dcterms:modified xsi:type="dcterms:W3CDTF">2017-07-19T04:15:52Z</dcterms:modified>
</cp:coreProperties>
</file>